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 id="2147483675" r:id="rId4"/>
    <p:sldMasterId id="2147483686" r:id="rId5"/>
    <p:sldMasterId id="2147483699" r:id="rId6"/>
    <p:sldMasterId id="2147483712" r:id="rId7"/>
    <p:sldMasterId id="2147483725" r:id="rId8"/>
    <p:sldMasterId id="2147483738" r:id="rId9"/>
  </p:sldMasterIdLst>
  <p:notesMasterIdLst>
    <p:notesMasterId r:id="rId12"/>
  </p:notesMasterIdLst>
  <p:handoutMasterIdLst>
    <p:handoutMasterId r:id="rId58"/>
  </p:handoutMasterIdLst>
  <p:sldIdLst>
    <p:sldId id="327" r:id="rId10"/>
    <p:sldId id="378" r:id="rId11"/>
    <p:sldId id="331" r:id="rId13"/>
    <p:sldId id="332" r:id="rId14"/>
    <p:sldId id="298" r:id="rId15"/>
    <p:sldId id="262" r:id="rId16"/>
    <p:sldId id="263" r:id="rId17"/>
    <p:sldId id="299" r:id="rId18"/>
    <p:sldId id="302" r:id="rId19"/>
    <p:sldId id="264" r:id="rId20"/>
    <p:sldId id="266" r:id="rId21"/>
    <p:sldId id="265" r:id="rId22"/>
    <p:sldId id="276" r:id="rId23"/>
    <p:sldId id="303" r:id="rId24"/>
    <p:sldId id="293" r:id="rId25"/>
    <p:sldId id="277"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21" r:id="rId48"/>
    <p:sldId id="322" r:id="rId49"/>
    <p:sldId id="323" r:id="rId50"/>
    <p:sldId id="324" r:id="rId51"/>
    <p:sldId id="288" r:id="rId52"/>
    <p:sldId id="289" r:id="rId53"/>
    <p:sldId id="320"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EFFB8F"/>
    <a:srgbClr val="4AE913"/>
    <a:srgbClr val="F2F4F8"/>
    <a:srgbClr val="0948CB"/>
    <a:srgbClr val="0B49CB"/>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varScale="1">
        <p:scale>
          <a:sx n="117" d="100"/>
          <a:sy n="117" d="100"/>
        </p:scale>
        <p:origin x="184" y="408"/>
      </p:cViewPr>
      <p:guideLst>
        <p:guide orient="horz" pos="2160"/>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5" Type="http://schemas.openxmlformats.org/officeDocument/2006/relationships/customXml" Target="../customXml/item3.xml"/><Relationship Id="rId64" Type="http://schemas.openxmlformats.org/officeDocument/2006/relationships/customXml" Target="../customXml/item2.xml"/><Relationship Id="rId63" Type="http://schemas.openxmlformats.org/officeDocument/2006/relationships/customXml" Target="../customXml/item1.xml"/><Relationship Id="rId62" Type="http://schemas.openxmlformats.org/officeDocument/2006/relationships/commentAuthors" Target="commentAuthors.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Master" Target="slideMasters/slideMaster5.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notesMaster" Target="notesMasters/notesMaster1.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8B6B3AC-45EB-4A64-8E34-026B8E60FBEB}" type="doc">
      <dgm:prSet qsTypeId="urn:microsoft.com/office/officeart/2005/8/quickstyle/simple5"/>
      <dgm:spPr/>
      <dgm:t>
        <a:bodyPr/>
        <a:p>
          <a:endParaRPr altLang="en-US"/>
        </a:p>
      </dgm:t>
    </dgm:pt>
    <dgm:pt modelId="{3FACFA8F-0309-48D7-BE0F-C792998B93D7}">
      <dgm:prSet phldr="0" custT="0"/>
      <dgm:spPr/>
      <dgm:t>
        <a:bodyPr vert="horz" wrap="square"/>
        <a:p>
          <a:pPr>
            <a:lnSpc>
              <a:spcPct val="100000"/>
            </a:lnSpc>
            <a:spcBef>
              <a:spcPct val="0"/>
            </a:spcBef>
            <a:spcAft>
              <a:spcPct val="35000"/>
            </a:spcAft>
          </a:pPr>
          <a:r>
            <a:rPr lang="en-US" b="0" i="0" u="none" baseline="0">
              <a:rtl val="0"/>
            </a:rPr>
            <a:t>Make a request to get rocket launch data using response</a:t>
          </a:r>
          <a:r>
            <a:rPr lang="en-US" b="0" i="0" u="none" baseline="0">
              <a:latin typeface="+mj-lt"/>
              <a:cs typeface="+mj-lt"/>
              <a:rtl val="0"/>
            </a:rPr>
            <a:t>.status_code</a:t>
          </a:r>
          <a:r>
            <a:rPr lang="en-US" altLang="en-US" b="0" i="0" u="none" baseline="0">
              <a:latin typeface="+mj-lt"/>
              <a:cs typeface="+mj-lt"/>
              <a:rtl val="0"/>
            </a:rPr>
            <a:t/>
          </a:r>
          <a:endParaRPr lang="en-US" altLang="en-US" b="0" i="0" u="none" baseline="0">
            <a:latin typeface="+mj-lt"/>
            <a:cs typeface="+mj-lt"/>
            <a:rtl val="0"/>
          </a:endParaRPr>
        </a:p>
      </dgm:t>
    </dgm:pt>
    <dgm:pt modelId="{09922E05-B35F-4B14-AFE1-2186D11C91A7}" cxnId="{CF7004EF-AE01-4506-A77A-3BF45C229E72}" type="parTrans">
      <dgm:prSet/>
      <dgm:spPr/>
    </dgm:pt>
    <dgm:pt modelId="{CC7E7AA6-3498-4BAB-AD20-D684EE0D2478}" cxnId="{CF7004EF-AE01-4506-A77A-3BF45C229E72}" type="sibTrans">
      <dgm:prSet/>
      <dgm:spPr/>
    </dgm:pt>
    <dgm:pt modelId="{F6F3AB34-8DD7-41E2-B691-5E3B2B29A7CE}">
      <dgm:prSet phldr="0" custT="0"/>
      <dgm:spPr/>
      <dgm:t>
        <a:bodyPr vert="horz" wrap="square"/>
        <a:p>
          <a:pPr>
            <a:lnSpc>
              <a:spcPct val="100000"/>
            </a:lnSpc>
            <a:spcBef>
              <a:spcPct val="0"/>
            </a:spcBef>
            <a:spcAft>
              <a:spcPct val="35000"/>
            </a:spcAft>
          </a:pPr>
          <a:r>
            <a:rPr lang="en-US" b="0" i="0" u="none" baseline="0">
              <a:rtl val="0"/>
            </a:rPr>
            <a:t>Decode the response content as a JSON using </a:t>
          </a:r>
          <a:r>
            <a:rPr lang="en-US" b="0" i="0" u="none" baseline="0">
              <a:rtl val="0"/>
            </a:rPr>
            <a:t>.json()</a:t>
          </a:r>
          <a:r>
            <a:rPr lang="en-US" b="0" i="0" u="none" baseline="0">
              <a:rtl val="0"/>
            </a:rPr>
            <a:t> then convert the json into a dataframe using </a:t>
          </a:r>
          <a:r>
            <a:rPr lang="en-US" b="0" i="0" u="none" baseline="0">
              <a:rtl val="0"/>
            </a:rPr>
            <a:t>.json_normaliza()</a:t>
          </a:r>
          <a:r>
            <a:rPr lang="en-US" altLang="en-US" b="0" i="0" u="none" baseline="0">
              <a:rtl val="0"/>
            </a:rPr>
            <a:t/>
          </a:r>
          <a:endParaRPr lang="en-US" altLang="en-US" b="0" i="0" u="none" baseline="0">
            <a:rtl val="0"/>
          </a:endParaRPr>
        </a:p>
      </dgm:t>
    </dgm:pt>
    <dgm:pt modelId="{9664E974-1EA8-4847-BD29-F6DB706D6DAB}" cxnId="{571C2583-EED9-437E-9741-3031009BF6E3}" type="parTrans">
      <dgm:prSet/>
      <dgm:spPr/>
    </dgm:pt>
    <dgm:pt modelId="{F32DF8FD-BCB5-4AD4-8E59-D33B243B2571}" cxnId="{571C2583-EED9-437E-9741-3031009BF6E3}" type="sibTrans">
      <dgm:prSet/>
      <dgm:spPr/>
    </dgm:pt>
    <dgm:pt modelId="{7B47A793-FAA8-49BA-B96F-41AB068BDCC6}">
      <dgm:prSet/>
      <dgm:spPr/>
      <dgm:t>
        <a:bodyPr/>
        <a:p>
          <a:r>
            <a:rPr lang="en-US" b="0" i="0" u="none" baseline="0">
              <a:rtl val="0"/>
            </a:rPr>
            <a:t>Constructing data we have obtained into a dictionary</a:t>
          </a:r>
          <a:endParaRPr altLang="en-US"/>
        </a:p>
      </dgm:t>
    </dgm:pt>
    <dgm:pt modelId="{0E658043-A89D-46F8-AC79-4C870F0067E1}" cxnId="{90AA86F0-7A48-47CB-BAB7-B3916F8ACD11}" type="parTrans">
      <dgm:prSet/>
      <dgm:spPr/>
    </dgm:pt>
    <dgm:pt modelId="{82AB1529-5A30-4B5D-8DCC-BB460EE7378F}" cxnId="{90AA86F0-7A48-47CB-BAB7-B3916F8ACD11}" type="sibTrans">
      <dgm:prSet/>
      <dgm:spPr/>
    </dgm:pt>
    <dgm:pt modelId="{AE10A72A-3598-4BD9-8FC3-04815DD1A7E5}" type="pres">
      <dgm:prSet presAssocID="{68B6B3AC-45EB-4A64-8E34-026B8E60FBEB}" presName="Name0" presStyleCnt="0">
        <dgm:presLayoutVars>
          <dgm:dir/>
          <dgm:resizeHandles val="exact"/>
        </dgm:presLayoutVars>
      </dgm:prSet>
      <dgm:spPr/>
    </dgm:pt>
    <dgm:pt modelId="{F4895AB1-654A-4B6E-BFFF-9C0075D0DF31}" type="pres">
      <dgm:prSet presAssocID="{3FACFA8F-0309-48D7-BE0F-C792998B93D7}" presName="node" presStyleLbl="node1" presStyleIdx="0" presStyleCnt="3">
        <dgm:presLayoutVars>
          <dgm:bulletEnabled val="1"/>
        </dgm:presLayoutVars>
      </dgm:prSet>
      <dgm:spPr/>
    </dgm:pt>
    <dgm:pt modelId="{8D8F3A23-0B46-41EB-A07B-236F8B835D81}" type="pres">
      <dgm:prSet presAssocID="{CC7E7AA6-3498-4BAB-AD20-D684EE0D2478}" presName="sibTrans" presStyleLbl="sibTrans2D1" presStyleIdx="0" presStyleCnt="2"/>
      <dgm:spPr/>
    </dgm:pt>
    <dgm:pt modelId="{51CBBA24-3CD8-4AA6-ACA0-2C5CD5BCCF4A}" type="pres">
      <dgm:prSet presAssocID="{CC7E7AA6-3498-4BAB-AD20-D684EE0D2478}" presName="connectorText" presStyleCnt="0"/>
      <dgm:spPr/>
    </dgm:pt>
    <dgm:pt modelId="{EA0D891F-E159-4B41-BF65-78A1D8E404A4}" type="pres">
      <dgm:prSet presAssocID="{F6F3AB34-8DD7-41E2-B691-5E3B2B29A7CE}" presName="node" presStyleLbl="node1" presStyleIdx="1" presStyleCnt="3">
        <dgm:presLayoutVars>
          <dgm:bulletEnabled val="1"/>
        </dgm:presLayoutVars>
      </dgm:prSet>
      <dgm:spPr/>
    </dgm:pt>
    <dgm:pt modelId="{224F27C4-1DB4-4332-82C6-5A7236F5A2CD}" type="pres">
      <dgm:prSet presAssocID="{F32DF8FD-BCB5-4AD4-8E59-D33B243B2571}" presName="sibTrans" presStyleLbl="sibTrans2D1" presStyleIdx="1" presStyleCnt="2"/>
      <dgm:spPr/>
    </dgm:pt>
    <dgm:pt modelId="{EC5E6C4A-7119-4C06-A2D5-E08E020848FC}" type="pres">
      <dgm:prSet presAssocID="{F32DF8FD-BCB5-4AD4-8E59-D33B243B2571}" presName="connectorText" presStyleCnt="0"/>
      <dgm:spPr/>
    </dgm:pt>
    <dgm:pt modelId="{CA4B6213-211A-4174-93EE-F6F596B5A1C6}" type="pres">
      <dgm:prSet presAssocID="{7B47A793-FAA8-49BA-B96F-41AB068BDCC6}" presName="node" presStyleLbl="node1" presStyleIdx="2" presStyleCnt="3">
        <dgm:presLayoutVars>
          <dgm:bulletEnabled val="1"/>
        </dgm:presLayoutVars>
      </dgm:prSet>
      <dgm:spPr/>
    </dgm:pt>
  </dgm:ptLst>
  <dgm:cxnLst>
    <dgm:cxn modelId="{CF7004EF-AE01-4506-A77A-3BF45C229E72}" srcId="{68B6B3AC-45EB-4A64-8E34-026B8E60FBEB}" destId="{3FACFA8F-0309-48D7-BE0F-C792998B93D7}" srcOrd="0" destOrd="0" parTransId="{09922E05-B35F-4B14-AFE1-2186D11C91A7}" sibTransId="{CC7E7AA6-3498-4BAB-AD20-D684EE0D2478}"/>
    <dgm:cxn modelId="{571C2583-EED9-437E-9741-3031009BF6E3}" srcId="{68B6B3AC-45EB-4A64-8E34-026B8E60FBEB}" destId="{F6F3AB34-8DD7-41E2-B691-5E3B2B29A7CE}" srcOrd="1" destOrd="0" parTransId="{9664E974-1EA8-4847-BD29-F6DB706D6DAB}" sibTransId="{F32DF8FD-BCB5-4AD4-8E59-D33B243B2571}"/>
    <dgm:cxn modelId="{90AA86F0-7A48-47CB-BAB7-B3916F8ACD11}" srcId="{68B6B3AC-45EB-4A64-8E34-026B8E60FBEB}" destId="{7B47A793-FAA8-49BA-B96F-41AB068BDCC6}" srcOrd="2" destOrd="0" parTransId="{0E658043-A89D-46F8-AC79-4C870F0067E1}" sibTransId="{82AB1529-5A30-4B5D-8DCC-BB460EE7378F}"/>
    <dgm:cxn modelId="{A83FC6E5-5871-4FCE-9981-DF3D14EC85DC}" type="presOf" srcId="{68B6B3AC-45EB-4A64-8E34-026B8E60FBEB}" destId="{AE10A72A-3598-4BD9-8FC3-04815DD1A7E5}" srcOrd="0" destOrd="0" presId="urn:microsoft.com/office/officeart/2005/8/layout/process1"/>
    <dgm:cxn modelId="{E537C4D7-CBC1-4F96-AC10-C4F703C98C0D}" type="presParOf" srcId="{AE10A72A-3598-4BD9-8FC3-04815DD1A7E5}" destId="{F4895AB1-654A-4B6E-BFFF-9C0075D0DF31}" srcOrd="0" destOrd="0" presId="urn:microsoft.com/office/officeart/2005/8/layout/process1"/>
    <dgm:cxn modelId="{ADD3DE3D-854C-4834-9734-03BF55CA6471}" type="presOf" srcId="{3FACFA8F-0309-48D7-BE0F-C792998B93D7}" destId="{F4895AB1-654A-4B6E-BFFF-9C0075D0DF31}" srcOrd="0" destOrd="0" presId="urn:microsoft.com/office/officeart/2005/8/layout/process1"/>
    <dgm:cxn modelId="{4E7D42B2-A293-4F28-98A7-77B2B721B7EF}" type="presParOf" srcId="{AE10A72A-3598-4BD9-8FC3-04815DD1A7E5}" destId="{8D8F3A23-0B46-41EB-A07B-236F8B835D81}" srcOrd="1" destOrd="0" presId="urn:microsoft.com/office/officeart/2005/8/layout/process1"/>
    <dgm:cxn modelId="{DD37EC0C-3C1A-406D-BC9B-03C2C7C7341F}" type="presOf" srcId="{CC7E7AA6-3498-4BAB-AD20-D684EE0D2478}" destId="{8D8F3A23-0B46-41EB-A07B-236F8B835D81}" srcOrd="0" destOrd="0" presId="urn:microsoft.com/office/officeart/2005/8/layout/process1"/>
    <dgm:cxn modelId="{37FF50EF-08BC-4267-96CB-1806DA87A7AB}" type="presParOf" srcId="{8D8F3A23-0B46-41EB-A07B-236F8B835D81}" destId="{51CBBA24-3CD8-4AA6-ACA0-2C5CD5BCCF4A}" srcOrd="0" destOrd="1" presId="urn:microsoft.com/office/officeart/2005/8/layout/process1"/>
    <dgm:cxn modelId="{3B7B2100-1E55-4252-9716-6AD70C6479BC}" type="presOf" srcId="{CC7E7AA6-3498-4BAB-AD20-D684EE0D2478}" destId="{51CBBA24-3CD8-4AA6-ACA0-2C5CD5BCCF4A}" srcOrd="1" destOrd="0" presId="urn:microsoft.com/office/officeart/2005/8/layout/process1"/>
    <dgm:cxn modelId="{8ACF3726-5581-4749-BE70-F1967D55B1CA}" type="presParOf" srcId="{AE10A72A-3598-4BD9-8FC3-04815DD1A7E5}" destId="{EA0D891F-E159-4B41-BF65-78A1D8E404A4}" srcOrd="2" destOrd="0" presId="urn:microsoft.com/office/officeart/2005/8/layout/process1"/>
    <dgm:cxn modelId="{C85FB729-AB2D-498F-8872-A17D9E65AFA9}" type="presOf" srcId="{F6F3AB34-8DD7-41E2-B691-5E3B2B29A7CE}" destId="{EA0D891F-E159-4B41-BF65-78A1D8E404A4}" srcOrd="0" destOrd="0" presId="urn:microsoft.com/office/officeart/2005/8/layout/process1"/>
    <dgm:cxn modelId="{2EFF1F7A-F1F6-4EB3-8951-45A035C6B39A}" type="presParOf" srcId="{AE10A72A-3598-4BD9-8FC3-04815DD1A7E5}" destId="{224F27C4-1DB4-4332-82C6-5A7236F5A2CD}" srcOrd="3" destOrd="0" presId="urn:microsoft.com/office/officeart/2005/8/layout/process1"/>
    <dgm:cxn modelId="{0060C530-F088-48E9-9336-4A01831F8F71}" type="presOf" srcId="{F32DF8FD-BCB5-4AD4-8E59-D33B243B2571}" destId="{224F27C4-1DB4-4332-82C6-5A7236F5A2CD}" srcOrd="0" destOrd="0" presId="urn:microsoft.com/office/officeart/2005/8/layout/process1"/>
    <dgm:cxn modelId="{DBAB82BC-2859-4BEB-9976-B4F611CC2ABF}" type="presParOf" srcId="{224F27C4-1DB4-4332-82C6-5A7236F5A2CD}" destId="{EC5E6C4A-7119-4C06-A2D5-E08E020848FC}" srcOrd="0" destOrd="3" presId="urn:microsoft.com/office/officeart/2005/8/layout/process1"/>
    <dgm:cxn modelId="{3C39B811-4C17-4B9E-A619-B5F4BD2BE846}" type="presOf" srcId="{F32DF8FD-BCB5-4AD4-8E59-D33B243B2571}" destId="{EC5E6C4A-7119-4C06-A2D5-E08E020848FC}" srcOrd="1" destOrd="0" presId="urn:microsoft.com/office/officeart/2005/8/layout/process1"/>
    <dgm:cxn modelId="{057E50E7-A2D2-4424-A698-A63ED6EFBB5C}" type="presParOf" srcId="{AE10A72A-3598-4BD9-8FC3-04815DD1A7E5}" destId="{CA4B6213-211A-4174-93EE-F6F596B5A1C6}" srcOrd="4" destOrd="0" presId="urn:microsoft.com/office/officeart/2005/8/layout/process1"/>
    <dgm:cxn modelId="{BE36AC4C-3C53-4314-8C6A-2D1FD01943EE}" type="presOf" srcId="{7B47A793-FAA8-49BA-B96F-41AB068BDCC6}" destId="{CA4B6213-211A-4174-93EE-F6F596B5A1C6}" srcOrd="0" destOrd="0" presId="urn:microsoft.com/office/officeart/2005/8/layout/process1"/>
  </dgm:cxnLst>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94D02-9E1A-473C-A908-4D8B213097F4}" type="doc">
      <dgm:prSet qsTypeId="urn:microsoft.com/office/officeart/2005/8/quickstyle/simple5"/>
      <dgm:spPr/>
      <dgm:t>
        <a:bodyPr/>
        <a:p>
          <a:endParaRPr altLang="en-US"/>
        </a:p>
      </dgm:t>
    </dgm:pt>
    <dgm:pt modelId="{35556F15-C99C-4A79-8F54-31AC6784E262}">
      <dgm:prSet/>
      <dgm:spPr/>
      <dgm:t>
        <a:bodyPr/>
        <a:p>
          <a:r>
            <a:rPr lang="en-US" b="0" i="0" u="none" baseline="0">
              <a:rtl val="0"/>
            </a:rPr>
            <a:t>Creating a Pandas DataFrame from the Dictionary</a:t>
          </a:r>
          <a:endParaRPr altLang="en-US"/>
        </a:p>
      </dgm:t>
    </dgm:pt>
    <dgm:pt modelId="{598B85E5-C0D9-466F-9548-8368C32D48AC}" cxnId="{24189916-ED9E-4A76-98AB-CEAF73071601}" type="parTrans">
      <dgm:prSet/>
      <dgm:spPr/>
    </dgm:pt>
    <dgm:pt modelId="{835128DF-E957-4BD3-A102-3A3EDD28622F}" cxnId="{24189916-ED9E-4A76-98AB-CEAF73071601}" type="sibTrans">
      <dgm:prSet/>
      <dgm:spPr/>
    </dgm:pt>
    <dgm:pt modelId="{77B4140F-FE36-4AA4-B809-364D78120B9E}">
      <dgm:prSet/>
      <dgm:spPr/>
      <dgm:t>
        <a:bodyPr/>
        <a:p>
          <a:r>
            <a:rPr lang="en-US" b="0" i="0" u="none" baseline="0">
              <a:rtl val="0"/>
            </a:rPr>
            <a:t>Filtering the Data only include Falcon 9 Launches</a:t>
          </a:r>
          <a:endParaRPr altLang="en-US"/>
        </a:p>
      </dgm:t>
    </dgm:pt>
    <dgm:pt modelId="{DDA7D34D-D123-4246-9425-5700FCFC56B3}" cxnId="{4EA30451-51A6-4DA1-8AEC-B18E5A275D5F}" type="parTrans">
      <dgm:prSet/>
      <dgm:spPr/>
    </dgm:pt>
    <dgm:pt modelId="{75E3C785-7DCC-4F62-A1E4-536B666E4760}" cxnId="{4EA30451-51A6-4DA1-8AEC-B18E5A275D5F}" type="sibTrans">
      <dgm:prSet/>
      <dgm:spPr/>
    </dgm:pt>
    <dgm:pt modelId="{CCA89293-4881-4ADE-8EF0-DC2DC36C043F}">
      <dgm:prSet phldr="0" custT="0"/>
      <dgm:spPr/>
      <dgm:t>
        <a:bodyPr vert="horz" wrap="square"/>
        <a:p>
          <a:pPr>
            <a:lnSpc>
              <a:spcPct val="100000"/>
            </a:lnSpc>
            <a:spcBef>
              <a:spcPct val="0"/>
            </a:spcBef>
            <a:spcAft>
              <a:spcPct val="35000"/>
            </a:spcAft>
          </a:pPr>
          <a:r>
            <a:rPr lang="en-US" b="0" i="0" u="none" baseline="0">
              <a:rtl val="0"/>
            </a:rPr>
            <a:t>Replacing missing value of Payload Mass column with calculated </a:t>
          </a:r>
          <a:r>
            <a:rPr lang="en-US" b="0" i="0" u="none" baseline="0">
              <a:rtl val="0"/>
            </a:rPr>
            <a:t>.Mean()</a:t>
          </a:r>
          <a:r>
            <a:rPr lang="en-US" b="0" i="0" u="none" baseline="0">
              <a:rtl val="0"/>
            </a:rPr>
            <a:t> for this column</a:t>
          </a:r>
          <a:r>
            <a:rPr altLang="en-US"/>
            <a:t/>
          </a:r>
          <a:endParaRPr altLang="en-US"/>
        </a:p>
      </dgm:t>
    </dgm:pt>
    <dgm:pt modelId="{490CD5DC-3B8F-456B-80F7-EF11717F7262}" cxnId="{10053F98-0429-436C-A8B1-FC22BA8A40D1}" type="parTrans">
      <dgm:prSet/>
      <dgm:spPr/>
    </dgm:pt>
    <dgm:pt modelId="{8001CD8B-4DF8-4E16-89BB-91D8204CED2B}" cxnId="{10053F98-0429-436C-A8B1-FC22BA8A40D1}" type="sibTrans">
      <dgm:prSet/>
      <dgm:spPr/>
    </dgm:pt>
    <dgm:pt modelId="{4531BAA5-0C1C-4F09-BA3D-BBF02195C6B1}">
      <dgm:prSet/>
      <dgm:spPr/>
      <dgm:t>
        <a:bodyPr/>
        <a:p>
          <a:r>
            <a:rPr lang="en-US" b="0" i="0" u="none" baseline="0">
              <a:rtl val="0"/>
            </a:rPr>
            <a:t>Exporting the data to csv</a:t>
          </a:r>
          <a:endParaRPr altLang="en-US"/>
        </a:p>
      </dgm:t>
    </dgm:pt>
    <dgm:pt modelId="{1A46E1CC-237F-454B-9CEE-DBD1CFA8C39F}" cxnId="{A4D5ACEB-EB8A-43BE-89CD-AD7E47C3A2DE}" type="parTrans">
      <dgm:prSet/>
      <dgm:spPr/>
    </dgm:pt>
    <dgm:pt modelId="{F4499F8B-670F-4607-A806-C83D51BDB0EB}" cxnId="{A4D5ACEB-EB8A-43BE-89CD-AD7E47C3A2DE}" type="sibTrans">
      <dgm:prSet/>
      <dgm:spPr/>
    </dgm:pt>
    <dgm:pt modelId="{F8B8147B-C142-4B9E-90B9-DDFC9B83E749}" type="pres">
      <dgm:prSet presAssocID="{D0F94D02-9E1A-473C-A908-4D8B213097F4}" presName="Name0" presStyleCnt="0">
        <dgm:presLayoutVars>
          <dgm:dir val="rev"/>
          <dgm:resizeHandles val="exact"/>
        </dgm:presLayoutVars>
      </dgm:prSet>
      <dgm:spPr/>
    </dgm:pt>
    <dgm:pt modelId="{DCD4D8EC-0A84-40A8-ADFF-93628EC34E18}" type="pres">
      <dgm:prSet presAssocID="{35556F15-C99C-4A79-8F54-31AC6784E262}" presName="node" presStyleLbl="node1" presStyleIdx="0" presStyleCnt="4">
        <dgm:presLayoutVars>
          <dgm:bulletEnabled val="1"/>
        </dgm:presLayoutVars>
      </dgm:prSet>
      <dgm:spPr/>
    </dgm:pt>
    <dgm:pt modelId="{B5D0AB92-6893-4C47-9924-CB90B93A4A62}" type="pres">
      <dgm:prSet presAssocID="{835128DF-E957-4BD3-A102-3A3EDD28622F}" presName="sibTrans" presStyleLbl="sibTrans2D1" presStyleIdx="0" presStyleCnt="3"/>
      <dgm:spPr/>
    </dgm:pt>
    <dgm:pt modelId="{EC286519-9E33-4FD8-8166-550A41B3B6A7}" type="pres">
      <dgm:prSet presAssocID="{835128DF-E957-4BD3-A102-3A3EDD28622F}" presName="connectorText" presStyleCnt="0"/>
      <dgm:spPr/>
    </dgm:pt>
    <dgm:pt modelId="{371D336E-A213-4186-B4D0-7429B343CDAD}" type="pres">
      <dgm:prSet presAssocID="{77B4140F-FE36-4AA4-B809-364D78120B9E}" presName="node" presStyleLbl="node1" presStyleIdx="1" presStyleCnt="4">
        <dgm:presLayoutVars>
          <dgm:bulletEnabled val="1"/>
        </dgm:presLayoutVars>
      </dgm:prSet>
      <dgm:spPr/>
    </dgm:pt>
    <dgm:pt modelId="{78206730-87E4-44EA-A086-674DF36EC79A}" type="pres">
      <dgm:prSet presAssocID="{75E3C785-7DCC-4F62-A1E4-536B666E4760}" presName="sibTrans" presStyleLbl="sibTrans2D1" presStyleIdx="1" presStyleCnt="3"/>
      <dgm:spPr/>
    </dgm:pt>
    <dgm:pt modelId="{BC4EB158-7A16-48AE-AEB2-3361D840A713}" type="pres">
      <dgm:prSet presAssocID="{75E3C785-7DCC-4F62-A1E4-536B666E4760}" presName="connectorText" presStyleCnt="0"/>
      <dgm:spPr/>
    </dgm:pt>
    <dgm:pt modelId="{9BA083E9-0B8B-4563-AA06-501A64D0D7E5}" type="pres">
      <dgm:prSet presAssocID="{CCA89293-4881-4ADE-8EF0-DC2DC36C043F}" presName="node" presStyleLbl="node1" presStyleIdx="2" presStyleCnt="4">
        <dgm:presLayoutVars>
          <dgm:bulletEnabled val="1"/>
        </dgm:presLayoutVars>
      </dgm:prSet>
      <dgm:spPr/>
    </dgm:pt>
    <dgm:pt modelId="{3A759869-0AD6-4F05-961F-A5E6DF4090F8}" type="pres">
      <dgm:prSet presAssocID="{8001CD8B-4DF8-4E16-89BB-91D8204CED2B}" presName="sibTrans" presStyleLbl="sibTrans2D1" presStyleIdx="2" presStyleCnt="3"/>
      <dgm:spPr/>
    </dgm:pt>
    <dgm:pt modelId="{911F8112-05DB-4175-A8C9-8DF8786835FB}" type="pres">
      <dgm:prSet presAssocID="{8001CD8B-4DF8-4E16-89BB-91D8204CED2B}" presName="connectorText" presStyleCnt="0"/>
      <dgm:spPr/>
    </dgm:pt>
    <dgm:pt modelId="{5F9222D2-1E28-479E-B7E6-E9696C47F6D9}" type="pres">
      <dgm:prSet presAssocID="{4531BAA5-0C1C-4F09-BA3D-BBF02195C6B1}" presName="node" presStyleLbl="node1" presStyleIdx="3" presStyleCnt="4">
        <dgm:presLayoutVars>
          <dgm:bulletEnabled val="1"/>
        </dgm:presLayoutVars>
      </dgm:prSet>
      <dgm:spPr/>
    </dgm:pt>
  </dgm:ptLst>
  <dgm:cxnLst>
    <dgm:cxn modelId="{24189916-ED9E-4A76-98AB-CEAF73071601}" srcId="{D0F94D02-9E1A-473C-A908-4D8B213097F4}" destId="{35556F15-C99C-4A79-8F54-31AC6784E262}" srcOrd="0" destOrd="0" parTransId="{598B85E5-C0D9-466F-9548-8368C32D48AC}" sibTransId="{835128DF-E957-4BD3-A102-3A3EDD28622F}"/>
    <dgm:cxn modelId="{4EA30451-51A6-4DA1-8AEC-B18E5A275D5F}" srcId="{D0F94D02-9E1A-473C-A908-4D8B213097F4}" destId="{77B4140F-FE36-4AA4-B809-364D78120B9E}" srcOrd="1" destOrd="0" parTransId="{DDA7D34D-D123-4246-9425-5700FCFC56B3}" sibTransId="{75E3C785-7DCC-4F62-A1E4-536B666E4760}"/>
    <dgm:cxn modelId="{10053F98-0429-436C-A8B1-FC22BA8A40D1}" srcId="{D0F94D02-9E1A-473C-A908-4D8B213097F4}" destId="{CCA89293-4881-4ADE-8EF0-DC2DC36C043F}" srcOrd="2" destOrd="0" parTransId="{490CD5DC-3B8F-456B-80F7-EF11717F7262}" sibTransId="{8001CD8B-4DF8-4E16-89BB-91D8204CED2B}"/>
    <dgm:cxn modelId="{A4D5ACEB-EB8A-43BE-89CD-AD7E47C3A2DE}" srcId="{D0F94D02-9E1A-473C-A908-4D8B213097F4}" destId="{4531BAA5-0C1C-4F09-BA3D-BBF02195C6B1}" srcOrd="3" destOrd="0" parTransId="{1A46E1CC-237F-454B-9CEE-DBD1CFA8C39F}" sibTransId="{F4499F8B-670F-4607-A806-C83D51BDB0EB}"/>
    <dgm:cxn modelId="{AB88C9BC-C58C-4417-ACE0-BE8CB8D69936}" type="presOf" srcId="{D0F94D02-9E1A-473C-A908-4D8B213097F4}" destId="{F8B8147B-C142-4B9E-90B9-DDFC9B83E749}" srcOrd="0" destOrd="0" presId="urn:microsoft.com/office/officeart/2005/8/layout/process1"/>
    <dgm:cxn modelId="{7574F824-9800-4BAA-B0A1-DF872152ECA9}" type="presParOf" srcId="{F8B8147B-C142-4B9E-90B9-DDFC9B83E749}" destId="{DCD4D8EC-0A84-40A8-ADFF-93628EC34E18}" srcOrd="0" destOrd="0" presId="urn:microsoft.com/office/officeart/2005/8/layout/process1"/>
    <dgm:cxn modelId="{BCD1AA01-22BE-498C-A987-FA3484072218}" type="presOf" srcId="{35556F15-C99C-4A79-8F54-31AC6784E262}" destId="{DCD4D8EC-0A84-40A8-ADFF-93628EC34E18}" srcOrd="0" destOrd="0" presId="urn:microsoft.com/office/officeart/2005/8/layout/process1"/>
    <dgm:cxn modelId="{2C8F0EF7-2463-4DB5-BBE4-34B3B3ADA855}" type="presParOf" srcId="{F8B8147B-C142-4B9E-90B9-DDFC9B83E749}" destId="{B5D0AB92-6893-4C47-9924-CB90B93A4A62}" srcOrd="1" destOrd="0" presId="urn:microsoft.com/office/officeart/2005/8/layout/process1"/>
    <dgm:cxn modelId="{E2B03D36-3A94-456D-9E6F-00DB622E675C}" type="presOf" srcId="{835128DF-E957-4BD3-A102-3A3EDD28622F}" destId="{B5D0AB92-6893-4C47-9924-CB90B93A4A62}" srcOrd="0" destOrd="0" presId="urn:microsoft.com/office/officeart/2005/8/layout/process1"/>
    <dgm:cxn modelId="{C65D2859-5396-475F-95C1-918E3D6F588A}" type="presParOf" srcId="{B5D0AB92-6893-4C47-9924-CB90B93A4A62}" destId="{EC286519-9E33-4FD8-8166-550A41B3B6A7}" srcOrd="0" destOrd="1" presId="urn:microsoft.com/office/officeart/2005/8/layout/process1"/>
    <dgm:cxn modelId="{5986A375-6B95-48D2-8279-01F78A1D9F55}" type="presOf" srcId="{835128DF-E957-4BD3-A102-3A3EDD28622F}" destId="{EC286519-9E33-4FD8-8166-550A41B3B6A7}" srcOrd="1" destOrd="0" presId="urn:microsoft.com/office/officeart/2005/8/layout/process1"/>
    <dgm:cxn modelId="{D8C96505-FA26-448D-AD4E-D2D04D1A6A17}" type="presParOf" srcId="{F8B8147B-C142-4B9E-90B9-DDFC9B83E749}" destId="{371D336E-A213-4186-B4D0-7429B343CDAD}" srcOrd="2" destOrd="0" presId="urn:microsoft.com/office/officeart/2005/8/layout/process1"/>
    <dgm:cxn modelId="{48ACE874-8921-48FA-90CE-C4B132B96D62}" type="presOf" srcId="{77B4140F-FE36-4AA4-B809-364D78120B9E}" destId="{371D336E-A213-4186-B4D0-7429B343CDAD}" srcOrd="0" destOrd="0" presId="urn:microsoft.com/office/officeart/2005/8/layout/process1"/>
    <dgm:cxn modelId="{5A5DEAF0-C46A-4C04-A821-046607F4474E}" type="presParOf" srcId="{F8B8147B-C142-4B9E-90B9-DDFC9B83E749}" destId="{78206730-87E4-44EA-A086-674DF36EC79A}" srcOrd="3" destOrd="0" presId="urn:microsoft.com/office/officeart/2005/8/layout/process1"/>
    <dgm:cxn modelId="{750A2FDF-6B30-428A-985F-7A5128009F8A}" type="presOf" srcId="{75E3C785-7DCC-4F62-A1E4-536B666E4760}" destId="{78206730-87E4-44EA-A086-674DF36EC79A}" srcOrd="0" destOrd="0" presId="urn:microsoft.com/office/officeart/2005/8/layout/process1"/>
    <dgm:cxn modelId="{6C513BA2-DF54-4B89-A216-22FD78B35DE4}" type="presParOf" srcId="{78206730-87E4-44EA-A086-674DF36EC79A}" destId="{BC4EB158-7A16-48AE-AEB2-3361D840A713}" srcOrd="0" destOrd="3" presId="urn:microsoft.com/office/officeart/2005/8/layout/process1"/>
    <dgm:cxn modelId="{A7E0FDC3-B0C5-4112-8067-937FE550FA61}" type="presOf" srcId="{75E3C785-7DCC-4F62-A1E4-536B666E4760}" destId="{BC4EB158-7A16-48AE-AEB2-3361D840A713}" srcOrd="1" destOrd="0" presId="urn:microsoft.com/office/officeart/2005/8/layout/process1"/>
    <dgm:cxn modelId="{E5475839-43B8-445E-88BA-A4FAFA2354DB}" type="presParOf" srcId="{F8B8147B-C142-4B9E-90B9-DDFC9B83E749}" destId="{9BA083E9-0B8B-4563-AA06-501A64D0D7E5}" srcOrd="4" destOrd="0" presId="urn:microsoft.com/office/officeart/2005/8/layout/process1"/>
    <dgm:cxn modelId="{6D9DF45B-B158-4EFF-8111-DE8A6797D1CA}" type="presOf" srcId="{CCA89293-4881-4ADE-8EF0-DC2DC36C043F}" destId="{9BA083E9-0B8B-4563-AA06-501A64D0D7E5}" srcOrd="0" destOrd="0" presId="urn:microsoft.com/office/officeart/2005/8/layout/process1"/>
    <dgm:cxn modelId="{5BBB0E0D-671E-4146-89F5-30AAEF06CE75}" type="presParOf" srcId="{F8B8147B-C142-4B9E-90B9-DDFC9B83E749}" destId="{3A759869-0AD6-4F05-961F-A5E6DF4090F8}" srcOrd="5" destOrd="0" presId="urn:microsoft.com/office/officeart/2005/8/layout/process1"/>
    <dgm:cxn modelId="{7CE032D5-7DFE-4E5C-A840-8AC6FD656831}" type="presOf" srcId="{8001CD8B-4DF8-4E16-89BB-91D8204CED2B}" destId="{3A759869-0AD6-4F05-961F-A5E6DF4090F8}" srcOrd="0" destOrd="0" presId="urn:microsoft.com/office/officeart/2005/8/layout/process1"/>
    <dgm:cxn modelId="{08B17F96-D863-416E-9641-2CDFBBABDD47}" type="presParOf" srcId="{3A759869-0AD6-4F05-961F-A5E6DF4090F8}" destId="{911F8112-05DB-4175-A8C9-8DF8786835FB}" srcOrd="0" destOrd="5" presId="urn:microsoft.com/office/officeart/2005/8/layout/process1"/>
    <dgm:cxn modelId="{A25C8F5D-DA3C-449B-8B9E-0AF35EBB6AE0}" type="presOf" srcId="{8001CD8B-4DF8-4E16-89BB-91D8204CED2B}" destId="{911F8112-05DB-4175-A8C9-8DF8786835FB}" srcOrd="1" destOrd="0" presId="urn:microsoft.com/office/officeart/2005/8/layout/process1"/>
    <dgm:cxn modelId="{799BEE3F-E13F-4A10-8430-946605F56FBF}" type="presParOf" srcId="{F8B8147B-C142-4B9E-90B9-DDFC9B83E749}" destId="{5F9222D2-1E28-479E-B7E6-E9696C47F6D9}" srcOrd="6" destOrd="0" presId="urn:microsoft.com/office/officeart/2005/8/layout/process1"/>
    <dgm:cxn modelId="{2E6F1E9B-2779-4ED7-8D4F-57A79B9A5F86}" type="presOf" srcId="{4531BAA5-0C1C-4F09-BA3D-BBF02195C6B1}" destId="{5F9222D2-1E28-479E-B7E6-E9696C47F6D9}" srcOrd="0" destOrd="0" presId="urn:microsoft.com/office/officeart/2005/8/layout/process1"/>
  </dgm:cxnLst>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5108B7-F22C-4553-B8AD-391920CD701E}" type="doc">
      <dgm:prSet/>
      <dgm:spPr/>
      <dgm:t>
        <a:bodyPr/>
        <a:p>
          <a:endParaRPr altLang="en-US"/>
        </a:p>
      </dgm:t>
    </dgm:pt>
    <dgm:pt modelId="{B78CFAE3-EEB4-413F-B615-74CE5CDAC288}">
      <dgm:prSet/>
      <dgm:spPr/>
      <dgm:t>
        <a:bodyPr/>
        <a:p>
          <a:r>
            <a:rPr lang="en-US" b="0" i="0" u="none" baseline="0">
              <a:rtl val="0"/>
            </a:rPr>
            <a:t>Requesting Falcon 9 launch data from Wikipedia using Get Response from HTML</a:t>
          </a:r>
          <a:endParaRPr altLang="en-US"/>
        </a:p>
      </dgm:t>
    </dgm:pt>
    <dgm:pt modelId="{DE63B332-CF6C-4690-869B-94784D7FB134}" cxnId="{249DC196-9A63-4CBE-86EC-991EC6295461}" type="parTrans">
      <dgm:prSet/>
      <dgm:spPr/>
    </dgm:pt>
    <dgm:pt modelId="{BF61E9D3-8E3C-47E6-B2D4-8CAB69D847DB}" cxnId="{249DC196-9A63-4CBE-86EC-991EC6295461}" type="sibTrans">
      <dgm:prSet/>
      <dgm:spPr/>
    </dgm:pt>
    <dgm:pt modelId="{40B97405-F300-4AB7-B13D-4C5AF786EFE8}">
      <dgm:prSet/>
      <dgm:spPr/>
      <dgm:t>
        <a:bodyPr/>
        <a:p>
          <a:r>
            <a:rPr lang="en-US" b="0" i="0" u="none" baseline="0">
              <a:rtl val="0"/>
            </a:rPr>
            <a:t>Creating a Beautiful Soup Object from HTML</a:t>
          </a:r>
          <a:endParaRPr altLang="en-US"/>
        </a:p>
      </dgm:t>
    </dgm:pt>
    <dgm:pt modelId="{58304763-334E-4B52-9C02-D20FEC89B231}" cxnId="{0666906E-7568-46CB-A598-2CAA9E793788}" type="parTrans">
      <dgm:prSet/>
      <dgm:spPr/>
    </dgm:pt>
    <dgm:pt modelId="{429369CB-1DA3-4C4B-B45C-7BEA79E51A7E}" cxnId="{0666906E-7568-46CB-A598-2CAA9E793788}" type="sibTrans">
      <dgm:prSet/>
      <dgm:spPr/>
    </dgm:pt>
    <dgm:pt modelId="{5B0723AD-4423-44EF-8551-7D78305C085C}">
      <dgm:prSet/>
      <dgm:spPr/>
      <dgm:t>
        <a:bodyPr/>
        <a:p>
          <a:r>
            <a:rPr lang="en-US" b="0" i="0" u="none" baseline="0">
              <a:rtl val="0"/>
            </a:rPr>
            <a:t>Extracting all column names from the HTML table header</a:t>
          </a:r>
          <a:endParaRPr altLang="en-US"/>
        </a:p>
      </dgm:t>
    </dgm:pt>
    <dgm:pt modelId="{3A65A530-95E4-4EB9-BC02-48A7FE9AF356}" cxnId="{82231B46-718E-4C26-86D5-81A7CF79595E}" type="parTrans">
      <dgm:prSet/>
      <dgm:spPr/>
    </dgm:pt>
    <dgm:pt modelId="{BFE71112-C442-483F-A783-DDD8D185936D}" cxnId="{82231B46-718E-4C26-86D5-81A7CF79595E}" type="sibTrans">
      <dgm:prSet/>
      <dgm:spPr/>
    </dgm:pt>
    <dgm:pt modelId="{4416BAA9-90DF-4DCC-9ABA-330664919DAC}">
      <dgm:prSet/>
      <dgm:spPr/>
      <dgm:t>
        <a:bodyPr/>
        <a:p>
          <a:r>
            <a:rPr lang="en-US" b="0" i="0" u="none" baseline="0">
              <a:rtl val="0"/>
            </a:rPr>
            <a:t>Collecting the data by parsing HTML tables</a:t>
          </a:r>
          <a:endParaRPr altLang="en-US"/>
        </a:p>
      </dgm:t>
    </dgm:pt>
    <dgm:pt modelId="{82543E8F-7DE3-4CAB-A2A2-EA8B61996652}" cxnId="{D15AA37A-DE61-4D0A-8DD4-D4348E10EFE5}" type="parTrans">
      <dgm:prSet/>
      <dgm:spPr/>
    </dgm:pt>
    <dgm:pt modelId="{53E3E818-C0A6-4F2B-8D3D-1E97CB595933}" cxnId="{D15AA37A-DE61-4D0A-8DD4-D4348E10EFE5}" type="sibTrans">
      <dgm:prSet/>
      <dgm:spPr/>
    </dgm:pt>
    <dgm:pt modelId="{97B67EDC-A415-4A32-B315-408F6CFE4EC8}" type="pres">
      <dgm:prSet presAssocID="{835108B7-F22C-4553-B8AD-391920CD701E}" presName="Name0" presStyleCnt="0">
        <dgm:presLayoutVars>
          <dgm:dir/>
          <dgm:resizeHandles val="exact"/>
        </dgm:presLayoutVars>
      </dgm:prSet>
      <dgm:spPr/>
    </dgm:pt>
    <dgm:pt modelId="{FA5541F4-C615-4D89-BF2E-66CFA980772B}" type="pres">
      <dgm:prSet presAssocID="{B78CFAE3-EEB4-413F-B615-74CE5CDAC288}" presName="node" presStyleLbl="node1" presStyleIdx="0" presStyleCnt="4">
        <dgm:presLayoutVars>
          <dgm:bulletEnabled val="1"/>
        </dgm:presLayoutVars>
      </dgm:prSet>
      <dgm:spPr/>
    </dgm:pt>
    <dgm:pt modelId="{3670C512-904C-4B18-A5DB-241141660804}" type="pres">
      <dgm:prSet presAssocID="{BF61E9D3-8E3C-47E6-B2D4-8CAB69D847DB}" presName="sibTrans" presStyleLbl="sibTrans2D1" presStyleIdx="0" presStyleCnt="3"/>
      <dgm:spPr/>
    </dgm:pt>
    <dgm:pt modelId="{B3D081D6-2EC3-47DE-975E-FF833B542AFD}" type="pres">
      <dgm:prSet presAssocID="{BF61E9D3-8E3C-47E6-B2D4-8CAB69D847DB}" presName="connectorText" presStyleCnt="0"/>
      <dgm:spPr/>
    </dgm:pt>
    <dgm:pt modelId="{09D774C7-9E7B-49A1-9E55-6642935E1C69}" type="pres">
      <dgm:prSet presAssocID="{40B97405-F300-4AB7-B13D-4C5AF786EFE8}" presName="node" presStyleLbl="node1" presStyleIdx="1" presStyleCnt="4">
        <dgm:presLayoutVars>
          <dgm:bulletEnabled val="1"/>
        </dgm:presLayoutVars>
      </dgm:prSet>
      <dgm:spPr/>
    </dgm:pt>
    <dgm:pt modelId="{C68A943D-21AF-4D59-8AF0-A38848120DE5}" type="pres">
      <dgm:prSet presAssocID="{429369CB-1DA3-4C4B-B45C-7BEA79E51A7E}" presName="sibTrans" presStyleLbl="sibTrans2D1" presStyleIdx="1" presStyleCnt="3"/>
      <dgm:spPr/>
    </dgm:pt>
    <dgm:pt modelId="{BE2A551E-6359-4B11-ABFD-C4CF6C6E195A}" type="pres">
      <dgm:prSet presAssocID="{429369CB-1DA3-4C4B-B45C-7BEA79E51A7E}" presName="connectorText" presStyleCnt="0"/>
      <dgm:spPr/>
    </dgm:pt>
    <dgm:pt modelId="{D685C0F8-7A02-46D3-8554-12AF18E79A0E}" type="pres">
      <dgm:prSet presAssocID="{5B0723AD-4423-44EF-8551-7D78305C085C}" presName="node" presStyleLbl="node1" presStyleIdx="2" presStyleCnt="4">
        <dgm:presLayoutVars>
          <dgm:bulletEnabled val="1"/>
        </dgm:presLayoutVars>
      </dgm:prSet>
      <dgm:spPr/>
    </dgm:pt>
    <dgm:pt modelId="{73E783EE-FA7D-4888-8F73-B44024034513}" type="pres">
      <dgm:prSet presAssocID="{BFE71112-C442-483F-A783-DDD8D185936D}" presName="sibTrans" presStyleLbl="sibTrans2D1" presStyleIdx="2" presStyleCnt="3"/>
      <dgm:spPr/>
    </dgm:pt>
    <dgm:pt modelId="{10A9B995-0D29-4E15-B414-C76F6818315A}" type="pres">
      <dgm:prSet presAssocID="{BFE71112-C442-483F-A783-DDD8D185936D}" presName="connectorText" presStyleCnt="0"/>
      <dgm:spPr/>
    </dgm:pt>
    <dgm:pt modelId="{EDC9291C-32ED-46D3-93D7-D89CC4B05239}" type="pres">
      <dgm:prSet presAssocID="{4416BAA9-90DF-4DCC-9ABA-330664919DAC}" presName="node" presStyleLbl="node1" presStyleIdx="3" presStyleCnt="4">
        <dgm:presLayoutVars>
          <dgm:bulletEnabled val="1"/>
        </dgm:presLayoutVars>
      </dgm:prSet>
      <dgm:spPr/>
    </dgm:pt>
  </dgm:ptLst>
  <dgm:cxnLst>
    <dgm:cxn modelId="{249DC196-9A63-4CBE-86EC-991EC6295461}" srcId="{835108B7-F22C-4553-B8AD-391920CD701E}" destId="{B78CFAE3-EEB4-413F-B615-74CE5CDAC288}" srcOrd="0" destOrd="0" parTransId="{DE63B332-CF6C-4690-869B-94784D7FB134}" sibTransId="{BF61E9D3-8E3C-47E6-B2D4-8CAB69D847DB}"/>
    <dgm:cxn modelId="{0666906E-7568-46CB-A598-2CAA9E793788}" srcId="{835108B7-F22C-4553-B8AD-391920CD701E}" destId="{40B97405-F300-4AB7-B13D-4C5AF786EFE8}" srcOrd="1" destOrd="0" parTransId="{58304763-334E-4B52-9C02-D20FEC89B231}" sibTransId="{429369CB-1DA3-4C4B-B45C-7BEA79E51A7E}"/>
    <dgm:cxn modelId="{82231B46-718E-4C26-86D5-81A7CF79595E}" srcId="{835108B7-F22C-4553-B8AD-391920CD701E}" destId="{5B0723AD-4423-44EF-8551-7D78305C085C}" srcOrd="2" destOrd="0" parTransId="{3A65A530-95E4-4EB9-BC02-48A7FE9AF356}" sibTransId="{BFE71112-C442-483F-A783-DDD8D185936D}"/>
    <dgm:cxn modelId="{D15AA37A-DE61-4D0A-8DD4-D4348E10EFE5}" srcId="{835108B7-F22C-4553-B8AD-391920CD701E}" destId="{4416BAA9-90DF-4DCC-9ABA-330664919DAC}" srcOrd="3" destOrd="0" parTransId="{82543E8F-7DE3-4CAB-A2A2-EA8B61996652}" sibTransId="{53E3E818-C0A6-4F2B-8D3D-1E97CB595933}"/>
    <dgm:cxn modelId="{D0A7EDE3-5BF9-420C-8232-1D725844BBF3}" type="presOf" srcId="{835108B7-F22C-4553-B8AD-391920CD701E}" destId="{97B67EDC-A415-4A32-B315-408F6CFE4EC8}" srcOrd="0" destOrd="0" presId="urn:microsoft.com/office/officeart/2005/8/layout/process1"/>
    <dgm:cxn modelId="{04E176B1-32BB-4580-B172-B4ABE7232B29}" type="presParOf" srcId="{97B67EDC-A415-4A32-B315-408F6CFE4EC8}" destId="{FA5541F4-C615-4D89-BF2E-66CFA980772B}" srcOrd="0" destOrd="0" presId="urn:microsoft.com/office/officeart/2005/8/layout/process1"/>
    <dgm:cxn modelId="{34E055D4-4816-4A9B-AA14-2731E20794A2}" type="presOf" srcId="{B78CFAE3-EEB4-413F-B615-74CE5CDAC288}" destId="{FA5541F4-C615-4D89-BF2E-66CFA980772B}" srcOrd="0" destOrd="0" presId="urn:microsoft.com/office/officeart/2005/8/layout/process1"/>
    <dgm:cxn modelId="{FF8D1967-4025-42F5-9212-BF1CD3B99D77}" type="presParOf" srcId="{97B67EDC-A415-4A32-B315-408F6CFE4EC8}" destId="{3670C512-904C-4B18-A5DB-241141660804}" srcOrd="1" destOrd="0" presId="urn:microsoft.com/office/officeart/2005/8/layout/process1"/>
    <dgm:cxn modelId="{8828BDB1-354A-4D89-96BC-F9D8673944DC}" type="presOf" srcId="{BF61E9D3-8E3C-47E6-B2D4-8CAB69D847DB}" destId="{3670C512-904C-4B18-A5DB-241141660804}" srcOrd="0" destOrd="0" presId="urn:microsoft.com/office/officeart/2005/8/layout/process1"/>
    <dgm:cxn modelId="{5587FB79-9A5E-44EA-B2FD-9B580DA40955}" type="presParOf" srcId="{3670C512-904C-4B18-A5DB-241141660804}" destId="{B3D081D6-2EC3-47DE-975E-FF833B542AFD}" srcOrd="0" destOrd="1" presId="urn:microsoft.com/office/officeart/2005/8/layout/process1"/>
    <dgm:cxn modelId="{FA2FFE63-4B97-4CDB-A904-CA64AE2B02DB}" type="presOf" srcId="{BF61E9D3-8E3C-47E6-B2D4-8CAB69D847DB}" destId="{B3D081D6-2EC3-47DE-975E-FF833B542AFD}" srcOrd="1" destOrd="0" presId="urn:microsoft.com/office/officeart/2005/8/layout/process1"/>
    <dgm:cxn modelId="{B2598481-B78C-49A6-B60F-10DE28D00A3F}" type="presParOf" srcId="{97B67EDC-A415-4A32-B315-408F6CFE4EC8}" destId="{09D774C7-9E7B-49A1-9E55-6642935E1C69}" srcOrd="2" destOrd="0" presId="urn:microsoft.com/office/officeart/2005/8/layout/process1"/>
    <dgm:cxn modelId="{5112F133-1AE2-43CA-8148-2A3D4E542279}" type="presOf" srcId="{40B97405-F300-4AB7-B13D-4C5AF786EFE8}" destId="{09D774C7-9E7B-49A1-9E55-6642935E1C69}" srcOrd="0" destOrd="0" presId="urn:microsoft.com/office/officeart/2005/8/layout/process1"/>
    <dgm:cxn modelId="{69C1D485-F3CC-420B-AEAB-EE68FAE6B862}" type="presParOf" srcId="{97B67EDC-A415-4A32-B315-408F6CFE4EC8}" destId="{C68A943D-21AF-4D59-8AF0-A38848120DE5}" srcOrd="3" destOrd="0" presId="urn:microsoft.com/office/officeart/2005/8/layout/process1"/>
    <dgm:cxn modelId="{F3D93DEE-1D33-4064-82A8-2CC8ED275902}" type="presOf" srcId="{429369CB-1DA3-4C4B-B45C-7BEA79E51A7E}" destId="{C68A943D-21AF-4D59-8AF0-A38848120DE5}" srcOrd="0" destOrd="0" presId="urn:microsoft.com/office/officeart/2005/8/layout/process1"/>
    <dgm:cxn modelId="{BDDF0096-6EDA-4C3A-967E-9E4186DBF640}" type="presParOf" srcId="{C68A943D-21AF-4D59-8AF0-A38848120DE5}" destId="{BE2A551E-6359-4B11-ABFD-C4CF6C6E195A}" srcOrd="0" destOrd="3" presId="urn:microsoft.com/office/officeart/2005/8/layout/process1"/>
    <dgm:cxn modelId="{0B40469F-2A4B-4956-A80D-AB1EB65E7DF7}" type="presOf" srcId="{429369CB-1DA3-4C4B-B45C-7BEA79E51A7E}" destId="{BE2A551E-6359-4B11-ABFD-C4CF6C6E195A}" srcOrd="1" destOrd="0" presId="urn:microsoft.com/office/officeart/2005/8/layout/process1"/>
    <dgm:cxn modelId="{AD2474E2-7638-4E09-A5D3-4FF282A62F8B}" type="presParOf" srcId="{97B67EDC-A415-4A32-B315-408F6CFE4EC8}" destId="{D685C0F8-7A02-46D3-8554-12AF18E79A0E}" srcOrd="4" destOrd="0" presId="urn:microsoft.com/office/officeart/2005/8/layout/process1"/>
    <dgm:cxn modelId="{325A99C4-AD70-4A0A-B4A3-77F9804A0522}" type="presOf" srcId="{5B0723AD-4423-44EF-8551-7D78305C085C}" destId="{D685C0F8-7A02-46D3-8554-12AF18E79A0E}" srcOrd="0" destOrd="0" presId="urn:microsoft.com/office/officeart/2005/8/layout/process1"/>
    <dgm:cxn modelId="{043E8B1A-A606-41C0-A82D-62AFD01B8D1D}" type="presParOf" srcId="{97B67EDC-A415-4A32-B315-408F6CFE4EC8}" destId="{73E783EE-FA7D-4888-8F73-B44024034513}" srcOrd="5" destOrd="0" presId="urn:microsoft.com/office/officeart/2005/8/layout/process1"/>
    <dgm:cxn modelId="{F612D840-FBF2-422E-9260-635586B4C8A4}" type="presOf" srcId="{BFE71112-C442-483F-A783-DDD8D185936D}" destId="{73E783EE-FA7D-4888-8F73-B44024034513}" srcOrd="0" destOrd="0" presId="urn:microsoft.com/office/officeart/2005/8/layout/process1"/>
    <dgm:cxn modelId="{160D8053-3B2A-49A2-9FA6-3FE756C83B94}" type="presParOf" srcId="{73E783EE-FA7D-4888-8F73-B44024034513}" destId="{10A9B995-0D29-4E15-B414-C76F6818315A}" srcOrd="0" destOrd="5" presId="urn:microsoft.com/office/officeart/2005/8/layout/process1"/>
    <dgm:cxn modelId="{1DE5C939-79AE-4B35-B16F-592B87BAD425}" type="presOf" srcId="{BFE71112-C442-483F-A783-DDD8D185936D}" destId="{10A9B995-0D29-4E15-B414-C76F6818315A}" srcOrd="1" destOrd="0" presId="urn:microsoft.com/office/officeart/2005/8/layout/process1"/>
    <dgm:cxn modelId="{13899F47-DAAD-4457-8A99-63B1E6C0CFB7}" type="presParOf" srcId="{97B67EDC-A415-4A32-B315-408F6CFE4EC8}" destId="{EDC9291C-32ED-46D3-93D7-D89CC4B05239}" srcOrd="6" destOrd="0" presId="urn:microsoft.com/office/officeart/2005/8/layout/process1"/>
    <dgm:cxn modelId="{B29A85C8-05FC-4966-8729-AD13EA9920E9}" type="presOf" srcId="{4416BAA9-90DF-4DCC-9ABA-330664919DAC}" destId="{EDC9291C-32ED-46D3-93D7-D89CC4B05239}" srcOrd="0" destOrd="0" presId="urn:microsoft.com/office/officeart/2005/8/layout/process1"/>
  </dgm:cxnLst>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68E3B5-D93F-4F84-A7B0-6C7434F79294}" type="doc">
      <dgm:prSet/>
      <dgm:spPr/>
      <dgm:t>
        <a:bodyPr/>
        <a:p>
          <a:endParaRPr altLang="en-US"/>
        </a:p>
      </dgm:t>
    </dgm:pt>
    <dgm:pt modelId="{9B894E08-10A8-4C42-83D3-ED817EC2F76E}">
      <dgm:prSet/>
      <dgm:spPr/>
      <dgm:t>
        <a:bodyPr/>
        <a:p>
          <a:r>
            <a:rPr lang="en-US" b="0" i="0" u="none" baseline="0">
              <a:rtl val="0"/>
            </a:rPr>
            <a:t>Constructing data we have obtained into a dictionary</a:t>
          </a:r>
          <a:endParaRPr altLang="en-US"/>
        </a:p>
      </dgm:t>
    </dgm:pt>
    <dgm:pt modelId="{EF837834-2375-4618-A5D2-937460C75ACC}" cxnId="{35A89E5D-273C-45F9-9F85-515CD095A75B}" type="parTrans">
      <dgm:prSet/>
      <dgm:spPr/>
    </dgm:pt>
    <dgm:pt modelId="{1EADB137-6ECA-4CA1-9911-9ABB3609B90B}" cxnId="{35A89E5D-273C-45F9-9F85-515CD095A75B}" type="sibTrans">
      <dgm:prSet/>
      <dgm:spPr/>
    </dgm:pt>
    <dgm:pt modelId="{84AB7CE6-76CA-4081-ABF0-0082FEB1B7D6}">
      <dgm:prSet/>
      <dgm:spPr/>
      <dgm:t>
        <a:bodyPr/>
        <a:p>
          <a:r>
            <a:rPr lang="en-US" b="0" i="0" u="none" baseline="0">
              <a:rtl val="0"/>
            </a:rPr>
            <a:t>Creating a dataframe from the dictionary</a:t>
          </a:r>
          <a:endParaRPr altLang="en-US"/>
        </a:p>
      </dgm:t>
    </dgm:pt>
    <dgm:pt modelId="{F7C2132A-506E-4F9A-865A-4249C0C0094A}" cxnId="{12794340-DAF5-41AF-B4B9-8D3304C6E6F6}" type="parTrans">
      <dgm:prSet/>
      <dgm:spPr/>
    </dgm:pt>
    <dgm:pt modelId="{063DDBAE-C99C-4EF3-A5A3-AD8BBBC62C49}" cxnId="{12794340-DAF5-41AF-B4B9-8D3304C6E6F6}" type="sibTrans">
      <dgm:prSet/>
      <dgm:spPr/>
    </dgm:pt>
    <dgm:pt modelId="{B761FDE8-4799-47B1-A2BC-58E86B0D680E}">
      <dgm:prSet/>
      <dgm:spPr/>
      <dgm:t>
        <a:bodyPr/>
        <a:p>
          <a:r>
            <a:rPr lang="en-US" b="0" i="0" u="none" baseline="0">
              <a:rtl val="0"/>
            </a:rPr>
            <a:t>Exporting the data to CSV</a:t>
          </a:r>
          <a:endParaRPr altLang="en-US"/>
        </a:p>
      </dgm:t>
    </dgm:pt>
    <dgm:pt modelId="{63931AED-E40E-42CD-929B-EBBA6BDD7B37}" cxnId="{5F73229F-8DA5-4FD0-9EC3-A6EBF9C95DD0}" type="parTrans">
      <dgm:prSet/>
      <dgm:spPr/>
    </dgm:pt>
    <dgm:pt modelId="{8959295D-AB16-4172-952E-5A228B751314}" cxnId="{5F73229F-8DA5-4FD0-9EC3-A6EBF9C95DD0}" type="sibTrans">
      <dgm:prSet/>
      <dgm:spPr/>
    </dgm:pt>
    <dgm:pt modelId="{AD517131-BB94-4585-A48F-4755248827B5}" type="pres">
      <dgm:prSet presAssocID="{1968E3B5-D93F-4F84-A7B0-6C7434F79294}" presName="Name0" presStyleCnt="0">
        <dgm:presLayoutVars>
          <dgm:dir val="rev"/>
          <dgm:resizeHandles val="exact"/>
        </dgm:presLayoutVars>
      </dgm:prSet>
      <dgm:spPr/>
    </dgm:pt>
    <dgm:pt modelId="{31B6A7F6-27D7-4BCE-94DF-E4813874FE5E}" type="pres">
      <dgm:prSet presAssocID="{9B894E08-10A8-4C42-83D3-ED817EC2F76E}" presName="node" presStyleLbl="node1" presStyleIdx="0" presStyleCnt="3">
        <dgm:presLayoutVars>
          <dgm:bulletEnabled val="1"/>
        </dgm:presLayoutVars>
      </dgm:prSet>
      <dgm:spPr/>
    </dgm:pt>
    <dgm:pt modelId="{530F6ACA-1662-4FCF-8D35-F10FF27AD30A}" type="pres">
      <dgm:prSet presAssocID="{1EADB137-6ECA-4CA1-9911-9ABB3609B90B}" presName="sibTrans" presStyleLbl="sibTrans2D1" presStyleIdx="0" presStyleCnt="2"/>
      <dgm:spPr/>
    </dgm:pt>
    <dgm:pt modelId="{DB1ED6A9-0E5A-4D1B-BD74-8BDB480FC0B2}" type="pres">
      <dgm:prSet presAssocID="{1EADB137-6ECA-4CA1-9911-9ABB3609B90B}" presName="connectorText" presStyleCnt="0"/>
      <dgm:spPr/>
    </dgm:pt>
    <dgm:pt modelId="{DCAEC832-FC46-45D5-B15A-BCED0727B0EE}" type="pres">
      <dgm:prSet presAssocID="{84AB7CE6-76CA-4081-ABF0-0082FEB1B7D6}" presName="node" presStyleLbl="node1" presStyleIdx="1" presStyleCnt="3">
        <dgm:presLayoutVars>
          <dgm:bulletEnabled val="1"/>
        </dgm:presLayoutVars>
      </dgm:prSet>
      <dgm:spPr/>
    </dgm:pt>
    <dgm:pt modelId="{9CC1B3E5-82E2-4C95-A748-60F3FB515872}" type="pres">
      <dgm:prSet presAssocID="{063DDBAE-C99C-4EF3-A5A3-AD8BBBC62C49}" presName="sibTrans" presStyleLbl="sibTrans2D1" presStyleIdx="1" presStyleCnt="2"/>
      <dgm:spPr/>
    </dgm:pt>
    <dgm:pt modelId="{5106706B-8AD4-4938-BA17-4CDFDFF2F490}" type="pres">
      <dgm:prSet presAssocID="{063DDBAE-C99C-4EF3-A5A3-AD8BBBC62C49}" presName="connectorText" presStyleCnt="0"/>
      <dgm:spPr/>
    </dgm:pt>
    <dgm:pt modelId="{D77CEBA7-39EE-4AD0-89F4-D1C6358F42B9}" type="pres">
      <dgm:prSet presAssocID="{B761FDE8-4799-47B1-A2BC-58E86B0D680E}" presName="node" presStyleLbl="node1" presStyleIdx="2" presStyleCnt="3">
        <dgm:presLayoutVars>
          <dgm:bulletEnabled val="1"/>
        </dgm:presLayoutVars>
      </dgm:prSet>
      <dgm:spPr/>
    </dgm:pt>
  </dgm:ptLst>
  <dgm:cxnLst>
    <dgm:cxn modelId="{35A89E5D-273C-45F9-9F85-515CD095A75B}" srcId="{1968E3B5-D93F-4F84-A7B0-6C7434F79294}" destId="{9B894E08-10A8-4C42-83D3-ED817EC2F76E}" srcOrd="0" destOrd="0" parTransId="{EF837834-2375-4618-A5D2-937460C75ACC}" sibTransId="{1EADB137-6ECA-4CA1-9911-9ABB3609B90B}"/>
    <dgm:cxn modelId="{12794340-DAF5-41AF-B4B9-8D3304C6E6F6}" srcId="{1968E3B5-D93F-4F84-A7B0-6C7434F79294}" destId="{84AB7CE6-76CA-4081-ABF0-0082FEB1B7D6}" srcOrd="1" destOrd="0" parTransId="{F7C2132A-506E-4F9A-865A-4249C0C0094A}" sibTransId="{063DDBAE-C99C-4EF3-A5A3-AD8BBBC62C49}"/>
    <dgm:cxn modelId="{5F73229F-8DA5-4FD0-9EC3-A6EBF9C95DD0}" srcId="{1968E3B5-D93F-4F84-A7B0-6C7434F79294}" destId="{B761FDE8-4799-47B1-A2BC-58E86B0D680E}" srcOrd="2" destOrd="0" parTransId="{63931AED-E40E-42CD-929B-EBBA6BDD7B37}" sibTransId="{8959295D-AB16-4172-952E-5A228B751314}"/>
    <dgm:cxn modelId="{419448A9-FE42-42E1-8275-C398988B62DD}" type="presOf" srcId="{1968E3B5-D93F-4F84-A7B0-6C7434F79294}" destId="{AD517131-BB94-4585-A48F-4755248827B5}" srcOrd="0" destOrd="0" presId="urn:microsoft.com/office/officeart/2005/8/layout/process1"/>
    <dgm:cxn modelId="{81F61B78-BBAB-4918-991D-F98CEBBD1693}" type="presParOf" srcId="{AD517131-BB94-4585-A48F-4755248827B5}" destId="{31B6A7F6-27D7-4BCE-94DF-E4813874FE5E}" srcOrd="0" destOrd="0" presId="urn:microsoft.com/office/officeart/2005/8/layout/process1"/>
    <dgm:cxn modelId="{A41DB8F3-8BA3-4749-9911-C286446ABB3A}" type="presOf" srcId="{9B894E08-10A8-4C42-83D3-ED817EC2F76E}" destId="{31B6A7F6-27D7-4BCE-94DF-E4813874FE5E}" srcOrd="0" destOrd="0" presId="urn:microsoft.com/office/officeart/2005/8/layout/process1"/>
    <dgm:cxn modelId="{A7F6A666-E20F-491B-B0DD-CD9EFB9C9FDC}" type="presParOf" srcId="{AD517131-BB94-4585-A48F-4755248827B5}" destId="{530F6ACA-1662-4FCF-8D35-F10FF27AD30A}" srcOrd="1" destOrd="0" presId="urn:microsoft.com/office/officeart/2005/8/layout/process1"/>
    <dgm:cxn modelId="{DC0CC4D3-FC79-4145-A32A-8C3E43317854}" type="presOf" srcId="{1EADB137-6ECA-4CA1-9911-9ABB3609B90B}" destId="{530F6ACA-1662-4FCF-8D35-F10FF27AD30A}" srcOrd="0" destOrd="0" presId="urn:microsoft.com/office/officeart/2005/8/layout/process1"/>
    <dgm:cxn modelId="{CC12C0AC-FDA0-4B7A-ACF3-866624CADCD6}" type="presParOf" srcId="{530F6ACA-1662-4FCF-8D35-F10FF27AD30A}" destId="{DB1ED6A9-0E5A-4D1B-BD74-8BDB480FC0B2}" srcOrd="0" destOrd="1" presId="urn:microsoft.com/office/officeart/2005/8/layout/process1"/>
    <dgm:cxn modelId="{59069025-3259-44E8-A98C-7FE005260D9A}" type="presOf" srcId="{1EADB137-6ECA-4CA1-9911-9ABB3609B90B}" destId="{DB1ED6A9-0E5A-4D1B-BD74-8BDB480FC0B2}" srcOrd="1" destOrd="0" presId="urn:microsoft.com/office/officeart/2005/8/layout/process1"/>
    <dgm:cxn modelId="{82FED626-A64D-4327-B679-20F2809A3E7D}" type="presParOf" srcId="{AD517131-BB94-4585-A48F-4755248827B5}" destId="{DCAEC832-FC46-45D5-B15A-BCED0727B0EE}" srcOrd="2" destOrd="0" presId="urn:microsoft.com/office/officeart/2005/8/layout/process1"/>
    <dgm:cxn modelId="{DF2F52E8-2F8B-4FBD-9F83-C0BED81844F7}" type="presOf" srcId="{84AB7CE6-76CA-4081-ABF0-0082FEB1B7D6}" destId="{DCAEC832-FC46-45D5-B15A-BCED0727B0EE}" srcOrd="0" destOrd="0" presId="urn:microsoft.com/office/officeart/2005/8/layout/process1"/>
    <dgm:cxn modelId="{B7BC2B03-0084-4E02-883C-4387342B2AEE}" type="presParOf" srcId="{AD517131-BB94-4585-A48F-4755248827B5}" destId="{9CC1B3E5-82E2-4C95-A748-60F3FB515872}" srcOrd="3" destOrd="0" presId="urn:microsoft.com/office/officeart/2005/8/layout/process1"/>
    <dgm:cxn modelId="{D2EB7738-5330-458E-80D9-03237A88013F}" type="presOf" srcId="{063DDBAE-C99C-4EF3-A5A3-AD8BBBC62C49}" destId="{9CC1B3E5-82E2-4C95-A748-60F3FB515872}" srcOrd="0" destOrd="0" presId="urn:microsoft.com/office/officeart/2005/8/layout/process1"/>
    <dgm:cxn modelId="{C881DDC9-F4FF-46E6-8C4F-B9046A2FB553}" type="presParOf" srcId="{9CC1B3E5-82E2-4C95-A748-60F3FB515872}" destId="{5106706B-8AD4-4938-BA17-4CDFDFF2F490}" srcOrd="0" destOrd="3" presId="urn:microsoft.com/office/officeart/2005/8/layout/process1"/>
    <dgm:cxn modelId="{DD2CEE79-C400-4314-850D-EE3A26A9BA48}" type="presOf" srcId="{063DDBAE-C99C-4EF3-A5A3-AD8BBBC62C49}" destId="{5106706B-8AD4-4938-BA17-4CDFDFF2F490}" srcOrd="1" destOrd="0" presId="urn:microsoft.com/office/officeart/2005/8/layout/process1"/>
    <dgm:cxn modelId="{419F0CF3-43F5-4342-9562-FCBE95C15DDE}" type="presParOf" srcId="{AD517131-BB94-4585-A48F-4755248827B5}" destId="{D77CEBA7-39EE-4AD0-89F4-D1C6358F42B9}" srcOrd="4" destOrd="0" presId="urn:microsoft.com/office/officeart/2005/8/layout/process1"/>
    <dgm:cxn modelId="{DE0117B0-B6A7-48AE-AA19-DDE981E44C7B}" type="presOf" srcId="{B761FDE8-4799-47B1-A2BC-58E86B0D680E}" destId="{D77CEBA7-39EE-4AD0-89F4-D1C6358F42B9}" srcOrd="0" destOrd="0" presId="urn:microsoft.com/office/officeart/2005/8/layout/process1"/>
  </dgm:cxnLst>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FC9177-2481-4068-9C8F-3AA8364DF721}" type="doc">
      <dgm:prSet/>
      <dgm:spPr/>
      <dgm:t>
        <a:bodyPr/>
        <a:p>
          <a:endParaRPr altLang="en-US"/>
        </a:p>
      </dgm:t>
    </dgm:pt>
    <dgm:pt modelId="{FF85E73A-0904-4524-85AB-163FB54EFD74}">
      <dgm:prSet/>
      <dgm:spPr/>
      <dgm:t>
        <a:bodyPr/>
        <a:p>
          <a:r>
            <a:rPr lang="en-US" b="0" i="0" u="none" baseline="0">
              <a:rtl val="0"/>
            </a:rPr>
            <a:t>Perform exploratory Data Analysis and determine training labels</a:t>
          </a:r>
          <a:endParaRPr altLang="en-US"/>
        </a:p>
      </dgm:t>
    </dgm:pt>
    <dgm:pt modelId="{7E945517-63DD-4E64-9EFC-450C71558871}" cxnId="{894D48F2-3B6E-42F6-990D-092737433735}" type="parTrans">
      <dgm:prSet/>
      <dgm:spPr/>
    </dgm:pt>
    <dgm:pt modelId="{DE581F7F-3699-427D-922B-6829864B4836}" cxnId="{894D48F2-3B6E-42F6-990D-092737433735}" type="sibTrans">
      <dgm:prSet/>
      <dgm:spPr/>
    </dgm:pt>
    <dgm:pt modelId="{ACB73AC6-E992-4A54-9920-25A3844E3740}">
      <dgm:prSet/>
      <dgm:spPr/>
      <dgm:t>
        <a:bodyPr/>
        <a:p>
          <a:r>
            <a:rPr lang="en-US" b="0" i="0" u="none" baseline="0">
              <a:rtl val="0"/>
            </a:rPr>
            <a:t>Calculate the number of launches on each site</a:t>
          </a:r>
          <a:endParaRPr altLang="en-US"/>
        </a:p>
      </dgm:t>
    </dgm:pt>
    <dgm:pt modelId="{B0FAA3E5-1B89-4C9D-AA77-E85B18C7B28D}" cxnId="{830BAC80-8C74-40AA-96A7-15E73116A054}" type="parTrans">
      <dgm:prSet/>
      <dgm:spPr/>
    </dgm:pt>
    <dgm:pt modelId="{27D2741F-DDC5-4F32-8E97-AE38E63DA6D8}" cxnId="{830BAC80-8C74-40AA-96A7-15E73116A054}" type="sibTrans">
      <dgm:prSet/>
      <dgm:spPr/>
    </dgm:pt>
    <dgm:pt modelId="{620658FE-5100-4DEB-AA63-0704E1C159E0}">
      <dgm:prSet/>
      <dgm:spPr/>
      <dgm:t>
        <a:bodyPr/>
        <a:p>
          <a:r>
            <a:rPr lang="en-US" b="0" i="0" u="none" baseline="0">
              <a:rtl val="0"/>
            </a:rPr>
            <a:t>Calculate the number and occurrence of each orbit</a:t>
          </a:r>
          <a:endParaRPr altLang="en-US"/>
        </a:p>
      </dgm:t>
    </dgm:pt>
    <dgm:pt modelId="{3014FA7D-B5A1-4E0B-9662-C9922412CEE8}" cxnId="{AEC2DB93-62A6-4D54-8782-AB53C0B2400C}" type="parTrans">
      <dgm:prSet/>
      <dgm:spPr/>
    </dgm:pt>
    <dgm:pt modelId="{25CBEF0F-40D3-46B3-BFBD-27D94E43D404}" cxnId="{AEC2DB93-62A6-4D54-8782-AB53C0B2400C}" type="sibTrans">
      <dgm:prSet/>
      <dgm:spPr/>
    </dgm:pt>
    <dgm:pt modelId="{E5FC9B81-22EE-43FD-8D12-31975732C4DC}">
      <dgm:prSet/>
      <dgm:spPr/>
      <dgm:t>
        <a:bodyPr/>
        <a:p>
          <a:r>
            <a:rPr lang="en-US" b="0" i="0" u="none" baseline="0">
              <a:rtl val="0"/>
            </a:rPr>
            <a:t>Calculate the number and occurrence of mission outcome per orbit type</a:t>
          </a:r>
          <a:endParaRPr altLang="en-US"/>
        </a:p>
      </dgm:t>
    </dgm:pt>
    <dgm:pt modelId="{CAC1C2F8-32C7-4A78-8969-AB324A59ED28}" cxnId="{E082D4CD-39BC-49C6-92F4-C28323E03FB4}" type="parTrans">
      <dgm:prSet/>
      <dgm:spPr/>
    </dgm:pt>
    <dgm:pt modelId="{632A16BF-2F4A-4924-A27A-CE7822CD9BA6}" cxnId="{E082D4CD-39BC-49C6-92F4-C28323E03FB4}" type="sibTrans">
      <dgm:prSet/>
      <dgm:spPr/>
    </dgm:pt>
    <dgm:pt modelId="{20187D5A-DA3C-44D6-936C-A3928EF42725}">
      <dgm:prSet/>
      <dgm:spPr/>
      <dgm:t>
        <a:bodyPr/>
        <a:p>
          <a:r>
            <a:rPr lang="en-US" b="0" i="0" u="none" baseline="0">
              <a:rtl val="0"/>
            </a:rPr>
            <a:t>Create a landing outcomes label from outcome column</a:t>
          </a:r>
          <a:endParaRPr altLang="en-US"/>
        </a:p>
      </dgm:t>
    </dgm:pt>
    <dgm:pt modelId="{27EC039B-4BF5-4204-9045-1BC2EA8A2E90}" cxnId="{48F72EBC-B1DA-40E2-9083-83A03B8CA48D}" type="parTrans">
      <dgm:prSet/>
      <dgm:spPr/>
    </dgm:pt>
    <dgm:pt modelId="{DFB9C58C-2463-41FE-8602-2E66ACDFABDB}" cxnId="{48F72EBC-B1DA-40E2-9083-83A03B8CA48D}" type="sibTrans">
      <dgm:prSet/>
      <dgm:spPr/>
    </dgm:pt>
    <dgm:pt modelId="{BAD6DDDB-3BC6-4974-B219-5DBA55667B35}">
      <dgm:prSet/>
      <dgm:spPr/>
      <dgm:t>
        <a:bodyPr/>
        <a:p>
          <a:r>
            <a:rPr lang="en-US" b="0" i="0" u="none" baseline="0">
              <a:rtl val="0"/>
            </a:rPr>
            <a:t>Exporting the data to CSV</a:t>
          </a:r>
          <a:endParaRPr altLang="en-US"/>
        </a:p>
      </dgm:t>
    </dgm:pt>
    <dgm:pt modelId="{657E6B54-9549-41F4-8A8C-DBB615FBEDB4}" cxnId="{96217277-402B-4945-8563-1B18F6CF5F76}" type="parTrans">
      <dgm:prSet/>
      <dgm:spPr/>
    </dgm:pt>
    <dgm:pt modelId="{7F5AA049-6933-4284-A704-B18329B70654}" cxnId="{96217277-402B-4945-8563-1B18F6CF5F76}" type="sibTrans">
      <dgm:prSet/>
      <dgm:spPr/>
    </dgm:pt>
    <dgm:pt modelId="{82C7D51D-7968-44EA-9D32-71408CAA5E48}" type="pres">
      <dgm:prSet presAssocID="{75FC9177-2481-4068-9C8F-3AA8364DF721}" presName="diagram" presStyleCnt="0">
        <dgm:presLayoutVars>
          <dgm:dir/>
          <dgm:resizeHandles val="exact"/>
        </dgm:presLayoutVars>
      </dgm:prSet>
      <dgm:spPr/>
    </dgm:pt>
    <dgm:pt modelId="{295EC3C4-02F5-4F37-B0A4-D40A767D7AE0}" type="pres">
      <dgm:prSet presAssocID="{FF85E73A-0904-4524-85AB-163FB54EFD74}" presName="node" presStyleLbl="node1" presStyleIdx="0" presStyleCnt="6">
        <dgm:presLayoutVars>
          <dgm:bulletEnabled val="1"/>
        </dgm:presLayoutVars>
      </dgm:prSet>
      <dgm:spPr/>
    </dgm:pt>
    <dgm:pt modelId="{E8F24856-3468-4CDF-8CED-305A75CE5CB3}" type="pres">
      <dgm:prSet presAssocID="{DE581F7F-3699-427D-922B-6829864B4836}" presName="sibTrans" presStyleLbl="sibTrans2D1" presStyleIdx="0" presStyleCnt="5"/>
      <dgm:spPr/>
    </dgm:pt>
    <dgm:pt modelId="{2971DD9D-4AD3-48DF-A0B9-B72BDE30B167}" type="pres">
      <dgm:prSet presAssocID="{DE581F7F-3699-427D-922B-6829864B4836}" presName="connectorText" presStyleCnt="0"/>
      <dgm:spPr/>
    </dgm:pt>
    <dgm:pt modelId="{5BAC158C-F668-41FD-B4D7-AB5E3F2FFC9D}" type="pres">
      <dgm:prSet presAssocID="{ACB73AC6-E992-4A54-9920-25A3844E3740}" presName="node" presStyleLbl="node1" presStyleIdx="1" presStyleCnt="6">
        <dgm:presLayoutVars>
          <dgm:bulletEnabled val="1"/>
        </dgm:presLayoutVars>
      </dgm:prSet>
      <dgm:spPr/>
    </dgm:pt>
    <dgm:pt modelId="{FFB4A7D2-E17E-4150-B3CD-5F5830DCC60B}" type="pres">
      <dgm:prSet presAssocID="{27D2741F-DDC5-4F32-8E97-AE38E63DA6D8}" presName="sibTrans" presStyleLbl="sibTrans2D1" presStyleIdx="1" presStyleCnt="5"/>
      <dgm:spPr/>
    </dgm:pt>
    <dgm:pt modelId="{D7FB8E51-01C7-4F19-A5CC-C013702F445F}" type="pres">
      <dgm:prSet presAssocID="{27D2741F-DDC5-4F32-8E97-AE38E63DA6D8}" presName="connectorText" presStyleCnt="0"/>
      <dgm:spPr/>
    </dgm:pt>
    <dgm:pt modelId="{1B576E7B-F0DD-4618-AAC5-C0F0E40A9717}" type="pres">
      <dgm:prSet presAssocID="{620658FE-5100-4DEB-AA63-0704E1C159E0}" presName="node" presStyleLbl="node1" presStyleIdx="2" presStyleCnt="6">
        <dgm:presLayoutVars>
          <dgm:bulletEnabled val="1"/>
        </dgm:presLayoutVars>
      </dgm:prSet>
      <dgm:spPr/>
    </dgm:pt>
    <dgm:pt modelId="{74060FBD-90C9-4C81-874D-45D2F6B8F803}" type="pres">
      <dgm:prSet presAssocID="{25CBEF0F-40D3-46B3-BFBD-27D94E43D404}" presName="sibTrans" presStyleLbl="sibTrans2D1" presStyleIdx="2" presStyleCnt="5"/>
      <dgm:spPr/>
    </dgm:pt>
    <dgm:pt modelId="{B8A08B40-3FF5-43B8-8B32-D885AB4236B6}" type="pres">
      <dgm:prSet presAssocID="{25CBEF0F-40D3-46B3-BFBD-27D94E43D404}" presName="connectorText" presStyleCnt="0"/>
      <dgm:spPr/>
    </dgm:pt>
    <dgm:pt modelId="{426D5F7D-661E-4512-93E4-05C3758C8C9A}" type="pres">
      <dgm:prSet presAssocID="{E5FC9B81-22EE-43FD-8D12-31975732C4DC}" presName="node" presStyleLbl="node1" presStyleIdx="3" presStyleCnt="6">
        <dgm:presLayoutVars>
          <dgm:bulletEnabled val="1"/>
        </dgm:presLayoutVars>
      </dgm:prSet>
      <dgm:spPr/>
    </dgm:pt>
    <dgm:pt modelId="{04782FC3-1840-4B23-90C3-DCE60B9BF662}" type="pres">
      <dgm:prSet presAssocID="{632A16BF-2F4A-4924-A27A-CE7822CD9BA6}" presName="sibTrans" presStyleLbl="sibTrans2D1" presStyleIdx="3" presStyleCnt="5"/>
      <dgm:spPr/>
    </dgm:pt>
    <dgm:pt modelId="{502754EF-BED7-4253-ACC3-F201FC85A88B}" type="pres">
      <dgm:prSet presAssocID="{632A16BF-2F4A-4924-A27A-CE7822CD9BA6}" presName="connectorText" presStyleCnt="0"/>
      <dgm:spPr/>
    </dgm:pt>
    <dgm:pt modelId="{16723A33-714E-45BA-827C-B0C8C54DF389}" type="pres">
      <dgm:prSet presAssocID="{20187D5A-DA3C-44D6-936C-A3928EF42725}" presName="node" presStyleLbl="node1" presStyleIdx="4" presStyleCnt="6">
        <dgm:presLayoutVars>
          <dgm:bulletEnabled val="1"/>
        </dgm:presLayoutVars>
      </dgm:prSet>
      <dgm:spPr/>
    </dgm:pt>
    <dgm:pt modelId="{D7FFF26B-EBE0-402F-B245-85356B62F9AD}" type="pres">
      <dgm:prSet presAssocID="{DFB9C58C-2463-41FE-8602-2E66ACDFABDB}" presName="sibTrans" presStyleLbl="sibTrans2D1" presStyleIdx="4" presStyleCnt="5"/>
      <dgm:spPr/>
    </dgm:pt>
    <dgm:pt modelId="{80EE7C28-5349-4030-835D-98A59493006C}" type="pres">
      <dgm:prSet presAssocID="{DFB9C58C-2463-41FE-8602-2E66ACDFABDB}" presName="connectorText" presStyleCnt="0"/>
      <dgm:spPr/>
    </dgm:pt>
    <dgm:pt modelId="{DB476E75-ADEE-43FF-9768-E753DDE4FF41}" type="pres">
      <dgm:prSet presAssocID="{BAD6DDDB-3BC6-4974-B219-5DBA55667B35}" presName="node" presStyleLbl="node1" presStyleIdx="5" presStyleCnt="6">
        <dgm:presLayoutVars>
          <dgm:bulletEnabled val="1"/>
        </dgm:presLayoutVars>
      </dgm:prSet>
      <dgm:spPr/>
    </dgm:pt>
  </dgm:ptLst>
  <dgm:cxnLst>
    <dgm:cxn modelId="{894D48F2-3B6E-42F6-990D-092737433735}" srcId="{75FC9177-2481-4068-9C8F-3AA8364DF721}" destId="{FF85E73A-0904-4524-85AB-163FB54EFD74}" srcOrd="0" destOrd="0" parTransId="{7E945517-63DD-4E64-9EFC-450C71558871}" sibTransId="{DE581F7F-3699-427D-922B-6829864B4836}"/>
    <dgm:cxn modelId="{830BAC80-8C74-40AA-96A7-15E73116A054}" srcId="{75FC9177-2481-4068-9C8F-3AA8364DF721}" destId="{ACB73AC6-E992-4A54-9920-25A3844E3740}" srcOrd="1" destOrd="0" parTransId="{B0FAA3E5-1B89-4C9D-AA77-E85B18C7B28D}" sibTransId="{27D2741F-DDC5-4F32-8E97-AE38E63DA6D8}"/>
    <dgm:cxn modelId="{AEC2DB93-62A6-4D54-8782-AB53C0B2400C}" srcId="{75FC9177-2481-4068-9C8F-3AA8364DF721}" destId="{620658FE-5100-4DEB-AA63-0704E1C159E0}" srcOrd="2" destOrd="0" parTransId="{3014FA7D-B5A1-4E0B-9662-C9922412CEE8}" sibTransId="{25CBEF0F-40D3-46B3-BFBD-27D94E43D404}"/>
    <dgm:cxn modelId="{E082D4CD-39BC-49C6-92F4-C28323E03FB4}" srcId="{75FC9177-2481-4068-9C8F-3AA8364DF721}" destId="{E5FC9B81-22EE-43FD-8D12-31975732C4DC}" srcOrd="3" destOrd="0" parTransId="{CAC1C2F8-32C7-4A78-8969-AB324A59ED28}" sibTransId="{632A16BF-2F4A-4924-A27A-CE7822CD9BA6}"/>
    <dgm:cxn modelId="{48F72EBC-B1DA-40E2-9083-83A03B8CA48D}" srcId="{75FC9177-2481-4068-9C8F-3AA8364DF721}" destId="{20187D5A-DA3C-44D6-936C-A3928EF42725}" srcOrd="4" destOrd="0" parTransId="{27EC039B-4BF5-4204-9045-1BC2EA8A2E90}" sibTransId="{DFB9C58C-2463-41FE-8602-2E66ACDFABDB}"/>
    <dgm:cxn modelId="{96217277-402B-4945-8563-1B18F6CF5F76}" srcId="{75FC9177-2481-4068-9C8F-3AA8364DF721}" destId="{BAD6DDDB-3BC6-4974-B219-5DBA55667B35}" srcOrd="5" destOrd="0" parTransId="{657E6B54-9549-41F4-8A8C-DBB615FBEDB4}" sibTransId="{7F5AA049-6933-4284-A704-B18329B70654}"/>
    <dgm:cxn modelId="{C614572A-60CA-45B8-8A2E-363FA68B9328}" type="presOf" srcId="{75FC9177-2481-4068-9C8F-3AA8364DF721}" destId="{82C7D51D-7968-44EA-9D32-71408CAA5E48}" srcOrd="0" destOrd="0" presId="urn:microsoft.com/office/officeart/2005/8/layout/process5"/>
    <dgm:cxn modelId="{BE4E24FD-B88D-4F61-B8D1-A5194CC5557A}" type="presParOf" srcId="{82C7D51D-7968-44EA-9D32-71408CAA5E48}" destId="{295EC3C4-02F5-4F37-B0A4-D40A767D7AE0}" srcOrd="0" destOrd="0" presId="urn:microsoft.com/office/officeart/2005/8/layout/process5"/>
    <dgm:cxn modelId="{84286BE7-DDA8-4625-A113-98FE3169FE68}" type="presOf" srcId="{FF85E73A-0904-4524-85AB-163FB54EFD74}" destId="{295EC3C4-02F5-4F37-B0A4-D40A767D7AE0}" srcOrd="0" destOrd="0" presId="urn:microsoft.com/office/officeart/2005/8/layout/process5"/>
    <dgm:cxn modelId="{117E21F6-E6AF-4692-9751-CD76C0A4036D}" type="presParOf" srcId="{82C7D51D-7968-44EA-9D32-71408CAA5E48}" destId="{E8F24856-3468-4CDF-8CED-305A75CE5CB3}" srcOrd="1" destOrd="0" presId="urn:microsoft.com/office/officeart/2005/8/layout/process5"/>
    <dgm:cxn modelId="{2CF3FF46-7CE4-4EB0-9895-7E8D43461D0C}" type="presOf" srcId="{DE581F7F-3699-427D-922B-6829864B4836}" destId="{E8F24856-3468-4CDF-8CED-305A75CE5CB3}" srcOrd="0" destOrd="0" presId="urn:microsoft.com/office/officeart/2005/8/layout/process5"/>
    <dgm:cxn modelId="{76CEE631-147A-4053-A619-55B987ADDF39}" type="presParOf" srcId="{E8F24856-3468-4CDF-8CED-305A75CE5CB3}" destId="{2971DD9D-4AD3-48DF-A0B9-B72BDE30B167}" srcOrd="0" destOrd="1" presId="urn:microsoft.com/office/officeart/2005/8/layout/process5"/>
    <dgm:cxn modelId="{75654B26-92C2-4CB9-9314-EC459BBB0532}" type="presOf" srcId="{DE581F7F-3699-427D-922B-6829864B4836}" destId="{2971DD9D-4AD3-48DF-A0B9-B72BDE30B167}" srcOrd="1" destOrd="0" presId="urn:microsoft.com/office/officeart/2005/8/layout/process5"/>
    <dgm:cxn modelId="{42064F59-7015-491A-850E-67061906EAC4}" type="presParOf" srcId="{82C7D51D-7968-44EA-9D32-71408CAA5E48}" destId="{5BAC158C-F668-41FD-B4D7-AB5E3F2FFC9D}" srcOrd="2" destOrd="0" presId="urn:microsoft.com/office/officeart/2005/8/layout/process5"/>
    <dgm:cxn modelId="{BA0A59DC-0DCC-4C1E-A689-FD8258C4CFD0}" type="presOf" srcId="{ACB73AC6-E992-4A54-9920-25A3844E3740}" destId="{5BAC158C-F668-41FD-B4D7-AB5E3F2FFC9D}" srcOrd="0" destOrd="0" presId="urn:microsoft.com/office/officeart/2005/8/layout/process5"/>
    <dgm:cxn modelId="{609B496D-6F7A-454E-BCBA-9F5C2B9D501F}" type="presParOf" srcId="{82C7D51D-7968-44EA-9D32-71408CAA5E48}" destId="{FFB4A7D2-E17E-4150-B3CD-5F5830DCC60B}" srcOrd="3" destOrd="0" presId="urn:microsoft.com/office/officeart/2005/8/layout/process5"/>
    <dgm:cxn modelId="{439B9B06-E2E7-41A3-8850-37C70429F569}" type="presOf" srcId="{27D2741F-DDC5-4F32-8E97-AE38E63DA6D8}" destId="{FFB4A7D2-E17E-4150-B3CD-5F5830DCC60B}" srcOrd="0" destOrd="0" presId="urn:microsoft.com/office/officeart/2005/8/layout/process5"/>
    <dgm:cxn modelId="{7E6EECCB-58A9-4048-94DD-2314370ED8AB}" type="presParOf" srcId="{FFB4A7D2-E17E-4150-B3CD-5F5830DCC60B}" destId="{D7FB8E51-01C7-4F19-A5CC-C013702F445F}" srcOrd="0" destOrd="3" presId="urn:microsoft.com/office/officeart/2005/8/layout/process5"/>
    <dgm:cxn modelId="{BA695F56-68C1-4258-8CD7-F3C279B9C537}" type="presOf" srcId="{27D2741F-DDC5-4F32-8E97-AE38E63DA6D8}" destId="{D7FB8E51-01C7-4F19-A5CC-C013702F445F}" srcOrd="1" destOrd="0" presId="urn:microsoft.com/office/officeart/2005/8/layout/process5"/>
    <dgm:cxn modelId="{131E7A23-4993-4A26-B614-5A6A56999B71}" type="presParOf" srcId="{82C7D51D-7968-44EA-9D32-71408CAA5E48}" destId="{1B576E7B-F0DD-4618-AAC5-C0F0E40A9717}" srcOrd="4" destOrd="0" presId="urn:microsoft.com/office/officeart/2005/8/layout/process5"/>
    <dgm:cxn modelId="{EEC70AFC-0727-431B-B811-938A3C493F17}" type="presOf" srcId="{620658FE-5100-4DEB-AA63-0704E1C159E0}" destId="{1B576E7B-F0DD-4618-AAC5-C0F0E40A9717}" srcOrd="0" destOrd="0" presId="urn:microsoft.com/office/officeart/2005/8/layout/process5"/>
    <dgm:cxn modelId="{6E3714D4-5538-4ED8-A3D8-4438AFDC3B13}" type="presParOf" srcId="{82C7D51D-7968-44EA-9D32-71408CAA5E48}" destId="{74060FBD-90C9-4C81-874D-45D2F6B8F803}" srcOrd="5" destOrd="0" presId="urn:microsoft.com/office/officeart/2005/8/layout/process5"/>
    <dgm:cxn modelId="{5EDCF225-CE52-4765-B26B-87C7ECA3543B}" type="presOf" srcId="{25CBEF0F-40D3-46B3-BFBD-27D94E43D404}" destId="{74060FBD-90C9-4C81-874D-45D2F6B8F803}" srcOrd="0" destOrd="0" presId="urn:microsoft.com/office/officeart/2005/8/layout/process5"/>
    <dgm:cxn modelId="{EED52CA9-CC39-4F7C-A8A9-8AD86B828F02}" type="presParOf" srcId="{74060FBD-90C9-4C81-874D-45D2F6B8F803}" destId="{B8A08B40-3FF5-43B8-8B32-D885AB4236B6}" srcOrd="0" destOrd="5" presId="urn:microsoft.com/office/officeart/2005/8/layout/process5"/>
    <dgm:cxn modelId="{3BAF1D83-530A-4F37-A01A-E70C041024C0}" type="presOf" srcId="{25CBEF0F-40D3-46B3-BFBD-27D94E43D404}" destId="{B8A08B40-3FF5-43B8-8B32-D885AB4236B6}" srcOrd="1" destOrd="0" presId="urn:microsoft.com/office/officeart/2005/8/layout/process5"/>
    <dgm:cxn modelId="{328E4B40-0393-40B2-B6A9-9141D30D8504}" type="presParOf" srcId="{82C7D51D-7968-44EA-9D32-71408CAA5E48}" destId="{426D5F7D-661E-4512-93E4-05C3758C8C9A}" srcOrd="6" destOrd="0" presId="urn:microsoft.com/office/officeart/2005/8/layout/process5"/>
    <dgm:cxn modelId="{9F6A89E5-093D-43C2-BF9E-B876A199C3FF}" type="presOf" srcId="{E5FC9B81-22EE-43FD-8D12-31975732C4DC}" destId="{426D5F7D-661E-4512-93E4-05C3758C8C9A}" srcOrd="0" destOrd="0" presId="urn:microsoft.com/office/officeart/2005/8/layout/process5"/>
    <dgm:cxn modelId="{A0016368-A49C-42E6-AC92-52F37F19A6EE}" type="presParOf" srcId="{82C7D51D-7968-44EA-9D32-71408CAA5E48}" destId="{04782FC3-1840-4B23-90C3-DCE60B9BF662}" srcOrd="7" destOrd="0" presId="urn:microsoft.com/office/officeart/2005/8/layout/process5"/>
    <dgm:cxn modelId="{1D0AC792-4545-4A03-84DE-946F017574F3}" type="presOf" srcId="{632A16BF-2F4A-4924-A27A-CE7822CD9BA6}" destId="{04782FC3-1840-4B23-90C3-DCE60B9BF662}" srcOrd="0" destOrd="0" presId="urn:microsoft.com/office/officeart/2005/8/layout/process5"/>
    <dgm:cxn modelId="{2397C543-0CE6-4514-A5D4-520354E0E5AA}" type="presParOf" srcId="{04782FC3-1840-4B23-90C3-DCE60B9BF662}" destId="{502754EF-BED7-4253-ACC3-F201FC85A88B}" srcOrd="0" destOrd="7" presId="urn:microsoft.com/office/officeart/2005/8/layout/process5"/>
    <dgm:cxn modelId="{A8240B86-1670-4CDD-905A-1106DE63C7CB}" type="presOf" srcId="{632A16BF-2F4A-4924-A27A-CE7822CD9BA6}" destId="{502754EF-BED7-4253-ACC3-F201FC85A88B}" srcOrd="1" destOrd="0" presId="urn:microsoft.com/office/officeart/2005/8/layout/process5"/>
    <dgm:cxn modelId="{270EC6B1-8DCF-4020-A1B5-D56A6F8AAABF}" type="presParOf" srcId="{82C7D51D-7968-44EA-9D32-71408CAA5E48}" destId="{16723A33-714E-45BA-827C-B0C8C54DF389}" srcOrd="8" destOrd="0" presId="urn:microsoft.com/office/officeart/2005/8/layout/process5"/>
    <dgm:cxn modelId="{BDB438FD-8CEA-4DDE-97F7-177072495845}" type="presOf" srcId="{20187D5A-DA3C-44D6-936C-A3928EF42725}" destId="{16723A33-714E-45BA-827C-B0C8C54DF389}" srcOrd="0" destOrd="0" presId="urn:microsoft.com/office/officeart/2005/8/layout/process5"/>
    <dgm:cxn modelId="{2598B6E5-5A95-4699-90C2-7C1A3984ABF5}" type="presParOf" srcId="{82C7D51D-7968-44EA-9D32-71408CAA5E48}" destId="{D7FFF26B-EBE0-402F-B245-85356B62F9AD}" srcOrd="9" destOrd="0" presId="urn:microsoft.com/office/officeart/2005/8/layout/process5"/>
    <dgm:cxn modelId="{870094CC-B177-433E-A7B5-5BF720D9DD5A}" type="presOf" srcId="{DFB9C58C-2463-41FE-8602-2E66ACDFABDB}" destId="{D7FFF26B-EBE0-402F-B245-85356B62F9AD}" srcOrd="0" destOrd="0" presId="urn:microsoft.com/office/officeart/2005/8/layout/process5"/>
    <dgm:cxn modelId="{0594E98C-EF7C-48C0-B02F-ED55644E0C20}" type="presParOf" srcId="{D7FFF26B-EBE0-402F-B245-85356B62F9AD}" destId="{80EE7C28-5349-4030-835D-98A59493006C}" srcOrd="0" destOrd="9" presId="urn:microsoft.com/office/officeart/2005/8/layout/process5"/>
    <dgm:cxn modelId="{BC4AF7BE-30A5-4586-8D25-AF9F5ED15E66}" type="presOf" srcId="{DFB9C58C-2463-41FE-8602-2E66ACDFABDB}" destId="{80EE7C28-5349-4030-835D-98A59493006C}" srcOrd="1" destOrd="0" presId="urn:microsoft.com/office/officeart/2005/8/layout/process5"/>
    <dgm:cxn modelId="{A0C94347-AA11-4F5A-A97B-367792D65C85}" type="presParOf" srcId="{82C7D51D-7968-44EA-9D32-71408CAA5E48}" destId="{DB476E75-ADEE-43FF-9768-E753DDE4FF41}" srcOrd="10" destOrd="0" presId="urn:microsoft.com/office/officeart/2005/8/layout/process5"/>
    <dgm:cxn modelId="{3DFD0AC0-48C7-4F5D-9857-1DFD1F6D9275}" type="presOf" srcId="{BAD6DDDB-3BC6-4974-B219-5DBA55667B35}" destId="{DB476E75-ADEE-43FF-9768-E753DDE4FF41}" srcOrd="0" destOrd="0" presId="urn:microsoft.com/office/officeart/2005/8/layout/process5"/>
  </dgm:cxnLst>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2125E2-985C-49A7-B53E-39281D901D5D}" type="doc">
      <dgm:prSet/>
      <dgm:spPr/>
      <dgm:t>
        <a:bodyPr/>
        <a:p>
          <a:endParaRPr altLang="en-US"/>
        </a:p>
      </dgm:t>
    </dgm:pt>
    <dgm:pt modelId="{451F78F3-3085-4C84-88E5-6A6DF36CDBA9}">
      <dgm:prSet/>
      <dgm:spPr/>
      <dgm:t>
        <a:bodyPr/>
        <a:p>
          <a:r>
            <a:rPr lang="en-US" b="0" i="0" u="none" baseline="0">
              <a:rtl val="0"/>
            </a:rPr>
            <a:t>Predictive analysis (Classification)</a:t>
          </a:r>
          <a:endParaRPr altLang="en-US"/>
        </a:p>
      </dgm:t>
    </dgm:pt>
    <dgm:pt modelId="{A9CE01D1-0228-4A8E-AE3E-CEC66C3EB3AB}" cxnId="{FC2BE1DF-BA5D-4755-9A6D-59101E2F5949}" type="parTrans">
      <dgm:prSet/>
      <dgm:spPr/>
    </dgm:pt>
    <dgm:pt modelId="{A4177909-E2DC-497D-9656-67A207E7170C}" cxnId="{FC2BE1DF-BA5D-4755-9A6D-59101E2F5949}" type="sibTrans">
      <dgm:prSet/>
      <dgm:spPr/>
    </dgm:pt>
    <dgm:pt modelId="{D95701B3-397D-4782-A252-0157FA81133C}">
      <dgm:prSet/>
      <dgm:spPr/>
      <dgm:t>
        <a:bodyPr/>
        <a:p>
          <a:r>
            <a:rPr lang="en-US" b="0" i="0" u="none" baseline="0">
              <a:rtl val="0"/>
            </a:rPr>
            <a:t>Creating a NumPy array from the column "Class" in data</a:t>
          </a:r>
          <a:endParaRPr altLang="en-US"/>
        </a:p>
      </dgm:t>
    </dgm:pt>
    <dgm:pt modelId="{D675A825-7877-49F2-AFC8-2B4FCA434B82}" cxnId="{AB76CCC9-ABB8-44A5-A72D-3C062DCF5BFE}" type="parTrans">
      <dgm:prSet/>
      <dgm:spPr/>
    </dgm:pt>
    <dgm:pt modelId="{D31B15A2-2DC8-4848-883C-21BA1EB433C6}" cxnId="{AB76CCC9-ABB8-44A5-A72D-3C062DCF5BFE}" type="sibTrans">
      <dgm:prSet/>
      <dgm:spPr/>
    </dgm:pt>
    <dgm:pt modelId="{CC49BD57-6D35-48BF-B1A0-9987499674C7}">
      <dgm:prSet/>
      <dgm:spPr/>
      <dgm:t>
        <a:bodyPr/>
        <a:p>
          <a:r>
            <a:rPr lang="en-US" b="0" i="0" u="none" baseline="0">
              <a:rtl val="0"/>
            </a:rPr>
            <a:t>Standardizing the data with StandardScaler, then fitting and transforming it</a:t>
          </a:r>
          <a:endParaRPr altLang="en-US"/>
        </a:p>
      </dgm:t>
    </dgm:pt>
    <dgm:pt modelId="{2255A833-B9FB-490A-AB5A-00C5BE892E46}" cxnId="{6D7C059A-0D6A-4038-8DDE-C1E3E8791EB8}" type="parTrans">
      <dgm:prSet/>
      <dgm:spPr/>
    </dgm:pt>
    <dgm:pt modelId="{F55559BF-05A1-4487-8642-D6F8762C4F06}" cxnId="{6D7C059A-0D6A-4038-8DDE-C1E3E8791EB8}" type="sibTrans">
      <dgm:prSet/>
      <dgm:spPr/>
    </dgm:pt>
    <dgm:pt modelId="{BFD070EB-1F0B-4C78-8896-88B8CA50F664}">
      <dgm:prSet/>
      <dgm:spPr/>
      <dgm:t>
        <a:bodyPr/>
        <a:p>
          <a:r>
            <a:rPr lang="en-US" b="0" i="0" u="none" baseline="0">
              <a:rtl val="0"/>
            </a:rPr>
            <a:t>Splitting the data into training and testing sets with train_test_split function</a:t>
          </a:r>
          <a:endParaRPr altLang="en-US"/>
        </a:p>
      </dgm:t>
    </dgm:pt>
    <dgm:pt modelId="{28AC64EB-5974-4778-89A3-AE89C4BD843C}" cxnId="{A24ED4BF-80E8-41A2-8D8A-5DA48E50D9D4}" type="parTrans">
      <dgm:prSet/>
      <dgm:spPr/>
    </dgm:pt>
    <dgm:pt modelId="{DBDA5FC0-DB12-4BDA-9E5D-D3191EFE6EEE}" cxnId="{A24ED4BF-80E8-41A2-8D8A-5DA48E50D9D4}" type="sibTrans">
      <dgm:prSet/>
      <dgm:spPr/>
    </dgm:pt>
    <dgm:pt modelId="{553F866A-76B8-4B7D-BD32-06EB64B9CC4D}">
      <dgm:prSet/>
      <dgm:spPr/>
      <dgm:t>
        <a:bodyPr/>
        <a:p>
          <a:r>
            <a:rPr lang="en-US" b="0" i="0" u="none" baseline="0">
              <a:rtl val="0"/>
            </a:rPr>
            <a:t>Creating a GridSearchCV object with cv = 10 to find the best parameters</a:t>
          </a:r>
          <a:endParaRPr altLang="en-US"/>
        </a:p>
      </dgm:t>
    </dgm:pt>
    <dgm:pt modelId="{84439393-5B0E-4261-B55B-BEE274B6B042}" cxnId="{4C7EB88A-69EE-4F1D-9F9E-D8EB5F72568D}" type="parTrans">
      <dgm:prSet/>
      <dgm:spPr/>
    </dgm:pt>
    <dgm:pt modelId="{C706A05D-D993-4BE9-A29C-42A53AC70837}" cxnId="{4C7EB88A-69EE-4F1D-9F9E-D8EB5F72568D}" type="sibTrans">
      <dgm:prSet/>
      <dgm:spPr/>
    </dgm:pt>
    <dgm:pt modelId="{A559B0DE-BA67-4AFD-A97C-08718AEF800A}">
      <dgm:prSet/>
      <dgm:spPr/>
      <dgm:t>
        <a:bodyPr/>
        <a:p>
          <a:r>
            <a:rPr lang="en-US" b="0" i="0" u="none" baseline="0">
              <a:rtl val="0"/>
            </a:rPr>
            <a:t>Applying GridSearchCV on LogReg, SVM, Decision Tree, and KNN models</a:t>
          </a:r>
          <a:endParaRPr altLang="en-US"/>
        </a:p>
      </dgm:t>
    </dgm:pt>
    <dgm:pt modelId="{CFF67E3F-DA33-42CA-B30D-CD087579DCCB}" cxnId="{D51B8BFA-AD04-473E-B54F-CC434CC66408}" type="parTrans">
      <dgm:prSet/>
      <dgm:spPr/>
    </dgm:pt>
    <dgm:pt modelId="{09FE1033-ABA2-412D-88F9-C526392CF738}" cxnId="{D51B8BFA-AD04-473E-B54F-CC434CC66408}" type="sibTrans">
      <dgm:prSet/>
      <dgm:spPr/>
    </dgm:pt>
    <dgm:pt modelId="{FD48A27E-7506-47F8-ADC1-C68FBFEFE42D}">
      <dgm:prSet/>
      <dgm:spPr/>
      <dgm:t>
        <a:bodyPr/>
        <a:p>
          <a:r>
            <a:rPr lang="en-US" b="0" i="0" u="none" baseline="0">
              <a:rtl val="0"/>
            </a:rPr>
            <a:t>Calculating the accuracy on the test data using the method.score() for all models</a:t>
          </a:r>
          <a:endParaRPr altLang="en-US"/>
        </a:p>
      </dgm:t>
    </dgm:pt>
    <dgm:pt modelId="{D282512D-69D2-4932-9791-84DA5F952084}" cxnId="{6F46DF13-3B17-47A9-A318-5EB3CB1F3E10}" type="parTrans">
      <dgm:prSet/>
      <dgm:spPr/>
    </dgm:pt>
    <dgm:pt modelId="{A09CB83B-EEB1-4C01-B62C-35DBA892FDFC}" cxnId="{6F46DF13-3B17-47A9-A318-5EB3CB1F3E10}" type="sibTrans">
      <dgm:prSet/>
      <dgm:spPr/>
    </dgm:pt>
    <dgm:pt modelId="{744DED0A-6A28-493B-8F77-0D49D745CA8B}">
      <dgm:prSet/>
      <dgm:spPr/>
      <dgm:t>
        <a:bodyPr/>
        <a:p>
          <a:r>
            <a:rPr lang="en-US" b="0" i="0" u="none" baseline="0">
              <a:rtl val="0"/>
            </a:rPr>
            <a:t>Examining the confusion matrix for all models</a:t>
          </a:r>
          <a:endParaRPr altLang="en-US"/>
        </a:p>
      </dgm:t>
    </dgm:pt>
    <dgm:pt modelId="{C51EF719-C7A9-4262-A1FC-07CC7A7F46F0}" cxnId="{8FB58FD5-7A91-47A8-9824-8699A4AEE54D}" type="parTrans">
      <dgm:prSet/>
      <dgm:spPr/>
    </dgm:pt>
    <dgm:pt modelId="{55B4AB9A-29E5-48A8-A939-4202EC17FC96}" cxnId="{8FB58FD5-7A91-47A8-9824-8699A4AEE54D}" type="sibTrans">
      <dgm:prSet/>
      <dgm:spPr/>
    </dgm:pt>
    <dgm:pt modelId="{77E212ED-9CB0-47F0-98CF-3ABDBD4E3083}">
      <dgm:prSet/>
      <dgm:spPr/>
      <dgm:t>
        <a:bodyPr/>
        <a:p>
          <a:r>
            <a:rPr lang="en-US" b="0" i="0" u="none" baseline="0">
              <a:rtl val="0"/>
            </a:rPr>
            <a:t>Finding the method performs best by examining the Jaccard_score and F1_score metrics</a:t>
          </a:r>
          <a:endParaRPr altLang="en-US"/>
        </a:p>
      </dgm:t>
    </dgm:pt>
    <dgm:pt modelId="{B6945605-8F34-428F-850A-740A6AE82B16}" cxnId="{9FA25E13-11B7-4717-8499-245536B4F1D4}" type="parTrans">
      <dgm:prSet/>
      <dgm:spPr/>
    </dgm:pt>
    <dgm:pt modelId="{9A7E22BB-B3A0-4A14-9049-028C744A6D41}" cxnId="{9FA25E13-11B7-4717-8499-245536B4F1D4}" type="sibTrans">
      <dgm:prSet/>
      <dgm:spPr/>
    </dgm:pt>
    <dgm:pt modelId="{51FC32DF-4D0A-4F70-8D73-F70FC19E2939}" type="pres">
      <dgm:prSet presAssocID="{032125E2-985C-49A7-B53E-39281D901D5D}" presName="outerComposite" presStyleCnt="0">
        <dgm:presLayoutVars>
          <dgm:chMax val="5"/>
          <dgm:dir/>
          <dgm:resizeHandles val="exact"/>
        </dgm:presLayoutVars>
      </dgm:prSet>
      <dgm:spPr/>
    </dgm:pt>
    <dgm:pt modelId="{070F35F1-C070-4E2A-AA69-BD853DB20DBD}" type="pres">
      <dgm:prSet presAssocID="{032125E2-985C-49A7-B53E-39281D901D5D}" presName="dummyMaxCanvas" presStyleCnt="0">
        <dgm:presLayoutVars/>
      </dgm:prSet>
      <dgm:spPr/>
    </dgm:pt>
    <dgm:pt modelId="{A3FC6788-4600-4D94-A8AC-03CE28D565F9}" type="pres">
      <dgm:prSet presAssocID="{032125E2-985C-49A7-B53E-39281D901D5D}" presName="FiveNodes_1" presStyleLbl="node1" presStyleIdx="0" presStyleCnt="5">
        <dgm:presLayoutVars>
          <dgm:bulletEnabled val="1"/>
        </dgm:presLayoutVars>
      </dgm:prSet>
      <dgm:spPr/>
    </dgm:pt>
    <dgm:pt modelId="{D5C6A6C1-B3B4-4648-98E2-92F1C8111626}" type="pres">
      <dgm:prSet presAssocID="{032125E2-985C-49A7-B53E-39281D901D5D}" presName="FiveNodes_2" presStyleLbl="node1" presStyleIdx="1" presStyleCnt="5">
        <dgm:presLayoutVars>
          <dgm:bulletEnabled val="1"/>
        </dgm:presLayoutVars>
      </dgm:prSet>
      <dgm:spPr/>
    </dgm:pt>
    <dgm:pt modelId="{49ADC129-3D7C-44FD-B965-635E4003D3A4}" type="pres">
      <dgm:prSet presAssocID="{032125E2-985C-49A7-B53E-39281D901D5D}" presName="FiveNodes_3" presStyleLbl="node1" presStyleIdx="2" presStyleCnt="5">
        <dgm:presLayoutVars>
          <dgm:bulletEnabled val="1"/>
        </dgm:presLayoutVars>
      </dgm:prSet>
      <dgm:spPr/>
    </dgm:pt>
    <dgm:pt modelId="{3506C4E3-4C0A-40F6-AD15-9A1C22F61AD2}" type="pres">
      <dgm:prSet presAssocID="{032125E2-985C-49A7-B53E-39281D901D5D}" presName="FiveNodes_4" presStyleLbl="node1" presStyleIdx="3" presStyleCnt="5">
        <dgm:presLayoutVars>
          <dgm:bulletEnabled val="1"/>
        </dgm:presLayoutVars>
      </dgm:prSet>
      <dgm:spPr/>
    </dgm:pt>
    <dgm:pt modelId="{BB5180B9-1E17-4829-84AC-741D6DBF42BE}" type="pres">
      <dgm:prSet presAssocID="{032125E2-985C-49A7-B53E-39281D901D5D}" presName="FiveNodes_5" presStyleLbl="node1" presStyleIdx="4" presStyleCnt="5">
        <dgm:presLayoutVars>
          <dgm:bulletEnabled val="1"/>
        </dgm:presLayoutVars>
      </dgm:prSet>
      <dgm:spPr/>
    </dgm:pt>
    <dgm:pt modelId="{CFEE8E3B-E49C-40C9-A289-CB1571A875DA}" type="pres">
      <dgm:prSet presAssocID="{032125E2-985C-49A7-B53E-39281D901D5D}" presName="FiveConn_1-2" presStyleLbl="fgAccFollowNode1" presStyleIdx="0" presStyleCnt="4">
        <dgm:presLayoutVars>
          <dgm:bulletEnabled val="1"/>
        </dgm:presLayoutVars>
      </dgm:prSet>
      <dgm:spPr/>
    </dgm:pt>
    <dgm:pt modelId="{B2BF4892-2957-4639-9BC6-4A4462BE530B}" type="pres">
      <dgm:prSet presAssocID="{032125E2-985C-49A7-B53E-39281D901D5D}" presName="FiveConn_2-3" presStyleLbl="fgAccFollowNode1" presStyleIdx="1" presStyleCnt="4">
        <dgm:presLayoutVars>
          <dgm:bulletEnabled val="1"/>
        </dgm:presLayoutVars>
      </dgm:prSet>
      <dgm:spPr/>
    </dgm:pt>
    <dgm:pt modelId="{8101CA11-F15F-4498-836D-E08247E6EB4A}" type="pres">
      <dgm:prSet presAssocID="{032125E2-985C-49A7-B53E-39281D901D5D}" presName="FiveConn_3-4" presStyleLbl="fgAccFollowNode1" presStyleIdx="2" presStyleCnt="4">
        <dgm:presLayoutVars>
          <dgm:bulletEnabled val="1"/>
        </dgm:presLayoutVars>
      </dgm:prSet>
      <dgm:spPr/>
    </dgm:pt>
    <dgm:pt modelId="{67F33462-24CE-4CB6-9C5F-4174C75DCB4B}" type="pres">
      <dgm:prSet presAssocID="{032125E2-985C-49A7-B53E-39281D901D5D}" presName="FiveConn_4-5" presStyleLbl="fgAccFollowNode1" presStyleIdx="3" presStyleCnt="4">
        <dgm:presLayoutVars>
          <dgm:bulletEnabled val="1"/>
        </dgm:presLayoutVars>
      </dgm:prSet>
      <dgm:spPr/>
    </dgm:pt>
    <dgm:pt modelId="{E2897503-D706-4139-B596-D4E2ACC4EE5E}" type="pres">
      <dgm:prSet presAssocID="{032125E2-985C-49A7-B53E-39281D901D5D}" presName="FiveNodes_1_text" presStyleCnt="0">
        <dgm:presLayoutVars>
          <dgm:bulletEnabled val="1"/>
        </dgm:presLayoutVars>
      </dgm:prSet>
      <dgm:spPr/>
    </dgm:pt>
    <dgm:pt modelId="{79387D63-909D-4024-BCCB-63296EB15A06}" type="pres">
      <dgm:prSet presAssocID="{032125E2-985C-49A7-B53E-39281D901D5D}" presName="FiveNodes_2_text" presStyleCnt="0">
        <dgm:presLayoutVars>
          <dgm:bulletEnabled val="1"/>
        </dgm:presLayoutVars>
      </dgm:prSet>
      <dgm:spPr/>
    </dgm:pt>
    <dgm:pt modelId="{23D7EE4F-1E00-4B97-BA22-9F808A4C7191}" type="pres">
      <dgm:prSet presAssocID="{032125E2-985C-49A7-B53E-39281D901D5D}" presName="FiveNodes_3_text" presStyleCnt="0">
        <dgm:presLayoutVars>
          <dgm:bulletEnabled val="1"/>
        </dgm:presLayoutVars>
      </dgm:prSet>
      <dgm:spPr/>
    </dgm:pt>
    <dgm:pt modelId="{452D9995-6544-4BF7-8D93-B3F22389A7EF}" type="pres">
      <dgm:prSet presAssocID="{032125E2-985C-49A7-B53E-39281D901D5D}" presName="FiveNodes_4_text" presStyleCnt="0">
        <dgm:presLayoutVars>
          <dgm:bulletEnabled val="1"/>
        </dgm:presLayoutVars>
      </dgm:prSet>
      <dgm:spPr/>
    </dgm:pt>
    <dgm:pt modelId="{D1B42E87-7153-4C1E-8F7F-7757E854B476}" type="pres">
      <dgm:prSet presAssocID="{032125E2-985C-49A7-B53E-39281D901D5D}" presName="FiveNodes_5_text" presStyleCnt="0">
        <dgm:presLayoutVars>
          <dgm:bulletEnabled val="1"/>
        </dgm:presLayoutVars>
      </dgm:prSet>
      <dgm:spPr/>
    </dgm:pt>
  </dgm:ptLst>
  <dgm:cxnLst>
    <dgm:cxn modelId="{FC2BE1DF-BA5D-4755-9A6D-59101E2F5949}" srcId="{032125E2-985C-49A7-B53E-39281D901D5D}" destId="{451F78F3-3085-4C84-88E5-6A6DF36CDBA9}" srcOrd="0" destOrd="0" parTransId="{A9CE01D1-0228-4A8E-AE3E-CEC66C3EB3AB}" sibTransId="{A4177909-E2DC-497D-9656-67A207E7170C}"/>
    <dgm:cxn modelId="{AB76CCC9-ABB8-44A5-A72D-3C062DCF5BFE}" srcId="{032125E2-985C-49A7-B53E-39281D901D5D}" destId="{D95701B3-397D-4782-A252-0157FA81133C}" srcOrd="1" destOrd="0" parTransId="{D675A825-7877-49F2-AFC8-2B4FCA434B82}" sibTransId="{D31B15A2-2DC8-4848-883C-21BA1EB433C6}"/>
    <dgm:cxn modelId="{6D7C059A-0D6A-4038-8DDE-C1E3E8791EB8}" srcId="{032125E2-985C-49A7-B53E-39281D901D5D}" destId="{CC49BD57-6D35-48BF-B1A0-9987499674C7}" srcOrd="2" destOrd="0" parTransId="{2255A833-B9FB-490A-AB5A-00C5BE892E46}" sibTransId="{F55559BF-05A1-4487-8642-D6F8762C4F06}"/>
    <dgm:cxn modelId="{A24ED4BF-80E8-41A2-8D8A-5DA48E50D9D4}" srcId="{032125E2-985C-49A7-B53E-39281D901D5D}" destId="{BFD070EB-1F0B-4C78-8896-88B8CA50F664}" srcOrd="3" destOrd="0" parTransId="{28AC64EB-5974-4778-89A3-AE89C4BD843C}" sibTransId="{DBDA5FC0-DB12-4BDA-9E5D-D3191EFE6EEE}"/>
    <dgm:cxn modelId="{4C7EB88A-69EE-4F1D-9F9E-D8EB5F72568D}" srcId="{032125E2-985C-49A7-B53E-39281D901D5D}" destId="{553F866A-76B8-4B7D-BD32-06EB64B9CC4D}" srcOrd="4" destOrd="0" parTransId="{84439393-5B0E-4261-B55B-BEE274B6B042}" sibTransId="{C706A05D-D993-4BE9-A29C-42A53AC70837}"/>
    <dgm:cxn modelId="{D51B8BFA-AD04-473E-B54F-CC434CC66408}" srcId="{032125E2-985C-49A7-B53E-39281D901D5D}" destId="{A559B0DE-BA67-4AFD-A97C-08718AEF800A}" srcOrd="5" destOrd="0" parTransId="{CFF67E3F-DA33-42CA-B30D-CD087579DCCB}" sibTransId="{09FE1033-ABA2-412D-88F9-C526392CF738}"/>
    <dgm:cxn modelId="{6F46DF13-3B17-47A9-A318-5EB3CB1F3E10}" srcId="{032125E2-985C-49A7-B53E-39281D901D5D}" destId="{FD48A27E-7506-47F8-ADC1-C68FBFEFE42D}" srcOrd="6" destOrd="0" parTransId="{D282512D-69D2-4932-9791-84DA5F952084}" sibTransId="{A09CB83B-EEB1-4C01-B62C-35DBA892FDFC}"/>
    <dgm:cxn modelId="{8FB58FD5-7A91-47A8-9824-8699A4AEE54D}" srcId="{032125E2-985C-49A7-B53E-39281D901D5D}" destId="{744DED0A-6A28-493B-8F77-0D49D745CA8B}" srcOrd="7" destOrd="0" parTransId="{C51EF719-C7A9-4262-A1FC-07CC7A7F46F0}" sibTransId="{55B4AB9A-29E5-48A8-A939-4202EC17FC96}"/>
    <dgm:cxn modelId="{9FA25E13-11B7-4717-8499-245536B4F1D4}" srcId="{032125E2-985C-49A7-B53E-39281D901D5D}" destId="{77E212ED-9CB0-47F0-98CF-3ABDBD4E3083}" srcOrd="8" destOrd="0" parTransId="{B6945605-8F34-428F-850A-740A6AE82B16}" sibTransId="{9A7E22BB-B3A0-4A14-9049-028C744A6D41}"/>
    <dgm:cxn modelId="{70E2BF1F-6FD7-40B9-8EE1-61A96AAF0205}" type="presOf" srcId="{032125E2-985C-49A7-B53E-39281D901D5D}" destId="{51FC32DF-4D0A-4F70-8D73-F70FC19E2939}" srcOrd="0" destOrd="0" presId="urn:microsoft.com/office/officeart/2005/8/layout/vProcess5"/>
    <dgm:cxn modelId="{CF4BE59B-30A2-4369-A208-1615908F8A1D}" type="presParOf" srcId="{51FC32DF-4D0A-4F70-8D73-F70FC19E2939}" destId="{070F35F1-C070-4E2A-AA69-BD853DB20DBD}" srcOrd="0" destOrd="0" presId="urn:microsoft.com/office/officeart/2005/8/layout/vProcess5"/>
    <dgm:cxn modelId="{15892C8E-C6CD-419B-B0FB-D59BE0789A47}" type="presParOf" srcId="{51FC32DF-4D0A-4F70-8D73-F70FC19E2939}" destId="{A3FC6788-4600-4D94-A8AC-03CE28D565F9}" srcOrd="1" destOrd="0" presId="urn:microsoft.com/office/officeart/2005/8/layout/vProcess5"/>
    <dgm:cxn modelId="{21C646A2-A283-4F1C-944C-C3F2F26A21A1}" type="presOf" srcId="{451F78F3-3085-4C84-88E5-6A6DF36CDBA9}" destId="{A3FC6788-4600-4D94-A8AC-03CE28D565F9}" srcOrd="0" destOrd="0" presId="urn:microsoft.com/office/officeart/2005/8/layout/vProcess5"/>
    <dgm:cxn modelId="{8B58657D-9265-42FA-9F7C-9F2FE4E874CF}" type="presParOf" srcId="{51FC32DF-4D0A-4F70-8D73-F70FC19E2939}" destId="{D5C6A6C1-B3B4-4648-98E2-92F1C8111626}" srcOrd="2" destOrd="0" presId="urn:microsoft.com/office/officeart/2005/8/layout/vProcess5"/>
    <dgm:cxn modelId="{090169B4-6BB2-4FE4-A63B-F13C742F90AD}" type="presOf" srcId="{D95701B3-397D-4782-A252-0157FA81133C}" destId="{D5C6A6C1-B3B4-4648-98E2-92F1C8111626}" srcOrd="0" destOrd="0" presId="urn:microsoft.com/office/officeart/2005/8/layout/vProcess5"/>
    <dgm:cxn modelId="{F6E0CB17-01ED-446B-ACD1-4832382CE133}" type="presParOf" srcId="{51FC32DF-4D0A-4F70-8D73-F70FC19E2939}" destId="{49ADC129-3D7C-44FD-B965-635E4003D3A4}" srcOrd="3" destOrd="0" presId="urn:microsoft.com/office/officeart/2005/8/layout/vProcess5"/>
    <dgm:cxn modelId="{5F7AF0AA-D846-4C1A-9BD8-C80134BAF52B}" type="presOf" srcId="{CC49BD57-6D35-48BF-B1A0-9987499674C7}" destId="{49ADC129-3D7C-44FD-B965-635E4003D3A4}" srcOrd="0" destOrd="0" presId="urn:microsoft.com/office/officeart/2005/8/layout/vProcess5"/>
    <dgm:cxn modelId="{DBA93E6D-4EDE-4374-922E-19B32FE3FBA6}" type="presParOf" srcId="{51FC32DF-4D0A-4F70-8D73-F70FC19E2939}" destId="{3506C4E3-4C0A-40F6-AD15-9A1C22F61AD2}" srcOrd="4" destOrd="0" presId="urn:microsoft.com/office/officeart/2005/8/layout/vProcess5"/>
    <dgm:cxn modelId="{64503E7B-461C-471C-84E0-133F7D517B2B}" type="presOf" srcId="{BFD070EB-1F0B-4C78-8896-88B8CA50F664}" destId="{3506C4E3-4C0A-40F6-AD15-9A1C22F61AD2}" srcOrd="0" destOrd="0" presId="urn:microsoft.com/office/officeart/2005/8/layout/vProcess5"/>
    <dgm:cxn modelId="{9670CE44-381F-4EA5-85D1-72706635EFAA}" type="presParOf" srcId="{51FC32DF-4D0A-4F70-8D73-F70FC19E2939}" destId="{BB5180B9-1E17-4829-84AC-741D6DBF42BE}" srcOrd="5" destOrd="0" presId="urn:microsoft.com/office/officeart/2005/8/layout/vProcess5"/>
    <dgm:cxn modelId="{48C2FB0E-1599-4BCD-B97E-DE86CE3548CC}" type="presOf" srcId="{553F866A-76B8-4B7D-BD32-06EB64B9CC4D}" destId="{BB5180B9-1E17-4829-84AC-741D6DBF42BE}" srcOrd="0" destOrd="0" presId="urn:microsoft.com/office/officeart/2005/8/layout/vProcess5"/>
    <dgm:cxn modelId="{E680EEE3-D88E-4DE0-8140-3CC79E53A903}" type="presParOf" srcId="{51FC32DF-4D0A-4F70-8D73-F70FC19E2939}" destId="{CFEE8E3B-E49C-40C9-A289-CB1571A875DA}" srcOrd="6" destOrd="0" presId="urn:microsoft.com/office/officeart/2005/8/layout/vProcess5"/>
    <dgm:cxn modelId="{828698EC-2B5A-4947-AE48-396163F0A1D3}" type="presOf" srcId="{A4177909-E2DC-497D-9656-67A207E7170C}" destId="{CFEE8E3B-E49C-40C9-A289-CB1571A875DA}" srcOrd="0" destOrd="0" presId="urn:microsoft.com/office/officeart/2005/8/layout/vProcess5"/>
    <dgm:cxn modelId="{320B1871-32E9-44F4-85C7-B8E806BDEDC7}" type="presParOf" srcId="{51FC32DF-4D0A-4F70-8D73-F70FC19E2939}" destId="{B2BF4892-2957-4639-9BC6-4A4462BE530B}" srcOrd="7" destOrd="0" presId="urn:microsoft.com/office/officeart/2005/8/layout/vProcess5"/>
    <dgm:cxn modelId="{2F5AAD57-C41F-4334-9690-5413AB0D2EE8}" type="presOf" srcId="{D31B15A2-2DC8-4848-883C-21BA1EB433C6}" destId="{B2BF4892-2957-4639-9BC6-4A4462BE530B}" srcOrd="0" destOrd="0" presId="urn:microsoft.com/office/officeart/2005/8/layout/vProcess5"/>
    <dgm:cxn modelId="{9AD02CD3-E945-4745-A1F4-DE57C26F173B}" type="presParOf" srcId="{51FC32DF-4D0A-4F70-8D73-F70FC19E2939}" destId="{8101CA11-F15F-4498-836D-E08247E6EB4A}" srcOrd="8" destOrd="0" presId="urn:microsoft.com/office/officeart/2005/8/layout/vProcess5"/>
    <dgm:cxn modelId="{6FFB8C74-71DE-4315-9C2B-D05EDF64BAC0}" type="presOf" srcId="{F55559BF-05A1-4487-8642-D6F8762C4F06}" destId="{8101CA11-F15F-4498-836D-E08247E6EB4A}" srcOrd="0" destOrd="0" presId="urn:microsoft.com/office/officeart/2005/8/layout/vProcess5"/>
    <dgm:cxn modelId="{12D9D169-A3D2-4D41-A019-6A882380BD7B}" type="presParOf" srcId="{51FC32DF-4D0A-4F70-8D73-F70FC19E2939}" destId="{67F33462-24CE-4CB6-9C5F-4174C75DCB4B}" srcOrd="9" destOrd="0" presId="urn:microsoft.com/office/officeart/2005/8/layout/vProcess5"/>
    <dgm:cxn modelId="{1EDFF22A-7BF9-4FF4-9BD1-A1CAE8D11D22}" type="presOf" srcId="{DBDA5FC0-DB12-4BDA-9E5D-D3191EFE6EEE}" destId="{67F33462-24CE-4CB6-9C5F-4174C75DCB4B}" srcOrd="0" destOrd="0" presId="urn:microsoft.com/office/officeart/2005/8/layout/vProcess5"/>
    <dgm:cxn modelId="{234707F3-8B7A-40D5-9075-09E48E56018C}" type="presParOf" srcId="{51FC32DF-4D0A-4F70-8D73-F70FC19E2939}" destId="{E2897503-D706-4139-B596-D4E2ACC4EE5E}" srcOrd="10" destOrd="0" presId="urn:microsoft.com/office/officeart/2005/8/layout/vProcess5"/>
    <dgm:cxn modelId="{D65563E4-5CB6-44A9-869D-CF6C46F5D882}" type="presOf" srcId="{451F78F3-3085-4C84-88E5-6A6DF36CDBA9}" destId="{E2897503-D706-4139-B596-D4E2ACC4EE5E}" srcOrd="1" destOrd="0" presId="urn:microsoft.com/office/officeart/2005/8/layout/vProcess5"/>
    <dgm:cxn modelId="{7EBFBDAF-211B-4616-AA4C-4CAC271254D1}" type="presParOf" srcId="{51FC32DF-4D0A-4F70-8D73-F70FC19E2939}" destId="{79387D63-909D-4024-BCCB-63296EB15A06}" srcOrd="11" destOrd="0" presId="urn:microsoft.com/office/officeart/2005/8/layout/vProcess5"/>
    <dgm:cxn modelId="{BD5ED5EA-F6A4-45C2-A687-CA1D7FF865AE}" type="presOf" srcId="{D95701B3-397D-4782-A252-0157FA81133C}" destId="{79387D63-909D-4024-BCCB-63296EB15A06}" srcOrd="1" destOrd="0" presId="urn:microsoft.com/office/officeart/2005/8/layout/vProcess5"/>
    <dgm:cxn modelId="{79DE31F6-968E-41EE-9780-9763929DD1EB}" type="presParOf" srcId="{51FC32DF-4D0A-4F70-8D73-F70FC19E2939}" destId="{23D7EE4F-1E00-4B97-BA22-9F808A4C7191}" srcOrd="12" destOrd="0" presId="urn:microsoft.com/office/officeart/2005/8/layout/vProcess5"/>
    <dgm:cxn modelId="{FB7C72A4-A42E-4FA8-BCD5-676EEDCADFB2}" type="presOf" srcId="{CC49BD57-6D35-48BF-B1A0-9987499674C7}" destId="{23D7EE4F-1E00-4B97-BA22-9F808A4C7191}" srcOrd="1" destOrd="0" presId="urn:microsoft.com/office/officeart/2005/8/layout/vProcess5"/>
    <dgm:cxn modelId="{5BF9E23A-E7C4-49C9-85EC-56FF44206DA6}" type="presParOf" srcId="{51FC32DF-4D0A-4F70-8D73-F70FC19E2939}" destId="{452D9995-6544-4BF7-8D93-B3F22389A7EF}" srcOrd="13" destOrd="0" presId="urn:microsoft.com/office/officeart/2005/8/layout/vProcess5"/>
    <dgm:cxn modelId="{82A8CCB5-B396-4440-BB89-83A225DA49F2}" type="presOf" srcId="{BFD070EB-1F0B-4C78-8896-88B8CA50F664}" destId="{452D9995-6544-4BF7-8D93-B3F22389A7EF}" srcOrd="1" destOrd="0" presId="urn:microsoft.com/office/officeart/2005/8/layout/vProcess5"/>
    <dgm:cxn modelId="{47D97093-1244-4122-8206-6364E024DBF2}" type="presParOf" srcId="{51FC32DF-4D0A-4F70-8D73-F70FC19E2939}" destId="{D1B42E87-7153-4C1E-8F7F-7757E854B476}" srcOrd="14" destOrd="0" presId="urn:microsoft.com/office/officeart/2005/8/layout/vProcess5"/>
    <dgm:cxn modelId="{D2C3A7B2-6093-43BE-8BA9-8A65FC2D4D4A}" type="presOf" srcId="{553F866A-76B8-4B7D-BD32-06EB64B9CC4D}" destId="{D1B42E87-7153-4C1E-8F7F-7757E854B476}" srcOrd="1" destOrd="0" presId="urn:microsoft.com/office/officeart/2005/8/layout/vProcess5"/>
  </dgm:cxnLst>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384155" cy="3034665"/>
        <a:chOff x="0" y="0"/>
        <a:chExt cx="10384155" cy="3034665"/>
      </a:xfrm>
    </dsp:grpSpPr>
    <dsp:sp modelId="{F4895AB1-654A-4B6E-BFFF-9C0075D0DF31}">
      <dsp:nvSpPr>
        <dsp:cNvPr id="3" name="Rounded Rectangle 2"/>
        <dsp:cNvSpPr/>
      </dsp:nvSpPr>
      <dsp:spPr bwMode="white">
        <a:xfrm>
          <a:off x="0" y="697531"/>
          <a:ext cx="2732672" cy="1639603"/>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Make a request to get rocket launch data using response</a:t>
          </a:r>
          <a:r>
            <a:rPr lang="en-US" b="0" i="0" u="none" baseline="0">
              <a:latin typeface="+mj-lt"/>
              <a:cs typeface="+mj-lt"/>
              <a:rtl val="0"/>
            </a:rPr>
            <a:t>.status_code</a:t>
          </a:r>
          <a:endParaRPr lang="en-US" altLang="en-US" b="0" i="0" u="none" baseline="0">
            <a:latin typeface="+mj-lt"/>
            <a:cs typeface="+mj-lt"/>
            <a:rtl val="0"/>
          </a:endParaRPr>
        </a:p>
      </dsp:txBody>
      <dsp:txXfrm>
        <a:off x="0" y="697531"/>
        <a:ext cx="2732672" cy="1639603"/>
      </dsp:txXfrm>
    </dsp:sp>
    <dsp:sp modelId="{8D8F3A23-0B46-41EB-A07B-236F8B835D81}">
      <dsp:nvSpPr>
        <dsp:cNvPr id="4" name="Right Arrow 3"/>
        <dsp:cNvSpPr/>
      </dsp:nvSpPr>
      <dsp:spPr bwMode="white">
        <a:xfrm>
          <a:off x="2989544" y="1178481"/>
          <a:ext cx="579327" cy="677703"/>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lIns="0" tIns="0" rIns="0" bIns="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p>
      </dsp:txBody>
      <dsp:txXfrm>
        <a:off x="2989544" y="1178481"/>
        <a:ext cx="579327" cy="677703"/>
      </dsp:txXfrm>
    </dsp:sp>
    <dsp:sp modelId="{EA0D891F-E159-4B41-BF65-78A1D8E404A4}">
      <dsp:nvSpPr>
        <dsp:cNvPr id="5" name="Rounded Rectangle 4"/>
        <dsp:cNvSpPr/>
      </dsp:nvSpPr>
      <dsp:spPr bwMode="white">
        <a:xfrm>
          <a:off x="3825741" y="697531"/>
          <a:ext cx="2732672" cy="1639603"/>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Decode the response content as a JSON using </a:t>
          </a:r>
          <a:r>
            <a:rPr lang="en-US" b="0" i="0" u="none" baseline="0">
              <a:rtl val="0"/>
            </a:rPr>
            <a:t>.json()</a:t>
          </a:r>
          <a:r>
            <a:rPr lang="en-US" b="0" i="0" u="none" baseline="0">
              <a:rtl val="0"/>
            </a:rPr>
            <a:t> then convert the json into a dataframe using </a:t>
          </a:r>
          <a:r>
            <a:rPr lang="en-US" b="0" i="0" u="none" baseline="0">
              <a:rtl val="0"/>
            </a:rPr>
            <a:t>.json_normaliza()</a:t>
          </a:r>
          <a:endParaRPr lang="en-US" altLang="en-US" b="0" i="0" u="none" baseline="0">
            <a:rtl val="0"/>
          </a:endParaRPr>
        </a:p>
      </dsp:txBody>
      <dsp:txXfrm>
        <a:off x="3825741" y="697531"/>
        <a:ext cx="2732672" cy="1639603"/>
      </dsp:txXfrm>
    </dsp:sp>
    <dsp:sp modelId="{224F27C4-1DB4-4332-82C6-5A7236F5A2CD}">
      <dsp:nvSpPr>
        <dsp:cNvPr id="6" name="Right Arrow 5"/>
        <dsp:cNvSpPr/>
      </dsp:nvSpPr>
      <dsp:spPr bwMode="white">
        <a:xfrm>
          <a:off x="6815285" y="1178481"/>
          <a:ext cx="579327" cy="677703"/>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lIns="0" tIns="0" rIns="0" bIns="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p>
      </dsp:txBody>
      <dsp:txXfrm>
        <a:off x="6815285" y="1178481"/>
        <a:ext cx="579327" cy="677703"/>
      </dsp:txXfrm>
    </dsp:sp>
    <dsp:sp modelId="{CA4B6213-211A-4174-93EE-F6F596B5A1C6}">
      <dsp:nvSpPr>
        <dsp:cNvPr id="7" name="Rounded Rectangle 6"/>
        <dsp:cNvSpPr/>
      </dsp:nvSpPr>
      <dsp:spPr bwMode="white">
        <a:xfrm>
          <a:off x="7651483" y="697531"/>
          <a:ext cx="2732672" cy="1639603"/>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Constructing data we have obtained into a dictionary</a:t>
          </a:r>
          <a:endParaRPr altLang="en-US"/>
        </a:p>
      </dsp:txBody>
      <dsp:txXfrm>
        <a:off x="7651483" y="697531"/>
        <a:ext cx="2732672" cy="1639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340465" cy="2601595"/>
        <a:chOff x="0" y="0"/>
        <a:chExt cx="11340465" cy="2601595"/>
      </a:xfrm>
    </dsp:grpSpPr>
    <dsp:sp modelId="{DCD4D8EC-0A84-40A8-ADFF-93628EC34E18}">
      <dsp:nvSpPr>
        <dsp:cNvPr id="3" name="Rounded Rectangle 2"/>
        <dsp:cNvSpPr/>
      </dsp:nvSpPr>
      <dsp:spPr bwMode="white">
        <a:xfrm>
          <a:off x="9159606" y="497840"/>
          <a:ext cx="2180859" cy="1605915"/>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Creating a Pandas DataFrame from the Dictionary</a:t>
          </a:r>
          <a:endParaRPr altLang="en-US"/>
        </a:p>
      </dsp:txBody>
      <dsp:txXfrm>
        <a:off x="9159606" y="497840"/>
        <a:ext cx="2180859" cy="1605915"/>
      </dsp:txXfrm>
    </dsp:sp>
    <dsp:sp modelId="{B5D0AB92-6893-4C47-9924-CB90B93A4A62}">
      <dsp:nvSpPr>
        <dsp:cNvPr id="4" name="Right Arrow 3"/>
        <dsp:cNvSpPr/>
      </dsp:nvSpPr>
      <dsp:spPr bwMode="white">
        <a:xfrm rot="10800000">
          <a:off x="8492264" y="1030371"/>
          <a:ext cx="462342" cy="540853"/>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rot="10800000" lIns="0" tIns="0" rIns="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p>
      </dsp:txBody>
      <dsp:txXfrm rot="10800000">
        <a:off x="8492264" y="1030371"/>
        <a:ext cx="462342" cy="540853"/>
      </dsp:txXfrm>
    </dsp:sp>
    <dsp:sp modelId="{371D336E-A213-4186-B4D0-7429B343CDAD}">
      <dsp:nvSpPr>
        <dsp:cNvPr id="5" name="Rounded Rectangle 4"/>
        <dsp:cNvSpPr/>
      </dsp:nvSpPr>
      <dsp:spPr bwMode="white">
        <a:xfrm>
          <a:off x="6106404" y="497840"/>
          <a:ext cx="2180859" cy="1605915"/>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Filtering the Data only include Falcon 9 Launches</a:t>
          </a:r>
          <a:endParaRPr altLang="en-US"/>
        </a:p>
      </dsp:txBody>
      <dsp:txXfrm>
        <a:off x="6106404" y="497840"/>
        <a:ext cx="2180859" cy="1605915"/>
      </dsp:txXfrm>
    </dsp:sp>
    <dsp:sp modelId="{78206730-87E4-44EA-A086-674DF36EC79A}">
      <dsp:nvSpPr>
        <dsp:cNvPr id="6" name="Right Arrow 5"/>
        <dsp:cNvSpPr/>
      </dsp:nvSpPr>
      <dsp:spPr bwMode="white">
        <a:xfrm rot="10800000">
          <a:off x="5439061" y="1030371"/>
          <a:ext cx="462342" cy="540853"/>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rot="10800000" lIns="0" tIns="0" rIns="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p>
      </dsp:txBody>
      <dsp:txXfrm rot="10800000">
        <a:off x="5439061" y="1030371"/>
        <a:ext cx="462342" cy="540853"/>
      </dsp:txXfrm>
    </dsp:sp>
    <dsp:sp modelId="{9BA083E9-0B8B-4563-AA06-501A64D0D7E5}">
      <dsp:nvSpPr>
        <dsp:cNvPr id="7" name="Rounded Rectangle 6"/>
        <dsp:cNvSpPr/>
      </dsp:nvSpPr>
      <dsp:spPr bwMode="white">
        <a:xfrm>
          <a:off x="3053202" y="497840"/>
          <a:ext cx="2180859" cy="1605915"/>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Replacing missing value of Payload Mass column with calculated </a:t>
          </a:r>
          <a:r>
            <a:rPr lang="en-US" b="0" i="0" u="none" baseline="0">
              <a:rtl val="0"/>
            </a:rPr>
            <a:t>.Mean()</a:t>
          </a:r>
          <a:r>
            <a:rPr lang="en-US" b="0" i="0" u="none" baseline="0">
              <a:rtl val="0"/>
            </a:rPr>
            <a:t> for this column</a:t>
          </a:r>
          <a:endParaRPr altLang="en-US"/>
        </a:p>
      </dsp:txBody>
      <dsp:txXfrm>
        <a:off x="3053202" y="497840"/>
        <a:ext cx="2180859" cy="1605915"/>
      </dsp:txXfrm>
    </dsp:sp>
    <dsp:sp modelId="{3A759869-0AD6-4F05-961F-A5E6DF4090F8}">
      <dsp:nvSpPr>
        <dsp:cNvPr id="8" name="Right Arrow 7"/>
        <dsp:cNvSpPr/>
      </dsp:nvSpPr>
      <dsp:spPr bwMode="white">
        <a:xfrm rot="10800000">
          <a:off x="2385859" y="1030371"/>
          <a:ext cx="462342" cy="540853"/>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rot="10800000" lIns="0" tIns="0" rIns="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p>
      </dsp:txBody>
      <dsp:txXfrm rot="10800000">
        <a:off x="2385859" y="1030371"/>
        <a:ext cx="462342" cy="540853"/>
      </dsp:txXfrm>
    </dsp:sp>
    <dsp:sp modelId="{5F9222D2-1E28-479E-B7E6-E9696C47F6D9}">
      <dsp:nvSpPr>
        <dsp:cNvPr id="9" name="Rounded Rectangle 8"/>
        <dsp:cNvSpPr/>
      </dsp:nvSpPr>
      <dsp:spPr bwMode="white">
        <a:xfrm>
          <a:off x="0" y="497840"/>
          <a:ext cx="2180859" cy="1605915"/>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Exporting the data to csv</a:t>
          </a:r>
          <a:endParaRPr altLang="en-US"/>
        </a:p>
      </dsp:txBody>
      <dsp:txXfrm>
        <a:off x="0" y="497840"/>
        <a:ext cx="2180859" cy="160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835640" cy="2927985"/>
        <a:chOff x="0" y="0"/>
        <a:chExt cx="10835640" cy="2927985"/>
      </a:xfrm>
    </dsp:grpSpPr>
    <dsp:sp modelId="{FA5541F4-C615-4D89-BF2E-66CFA980772B}">
      <dsp:nvSpPr>
        <dsp:cNvPr id="3" name="Rounded Rectangle 2"/>
        <dsp:cNvSpPr/>
      </dsp:nvSpPr>
      <dsp:spPr bwMode="white">
        <a:xfrm>
          <a:off x="0" y="661035"/>
          <a:ext cx="2083777" cy="160591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Requesting Falcon 9 launch data from Wikipedia using Get Response from HTML</a:t>
          </a:r>
          <a:endParaRPr altLang="en-US"/>
        </a:p>
      </dsp:txBody>
      <dsp:txXfrm>
        <a:off x="0" y="661035"/>
        <a:ext cx="2083777" cy="1605915"/>
      </dsp:txXfrm>
    </dsp:sp>
    <dsp:sp modelId="{3670C512-904C-4B18-A5DB-241141660804}">
      <dsp:nvSpPr>
        <dsp:cNvPr id="4" name="Right Arrow 3"/>
        <dsp:cNvSpPr/>
      </dsp:nvSpPr>
      <dsp:spPr bwMode="white">
        <a:xfrm>
          <a:off x="2279652" y="1205604"/>
          <a:ext cx="441761" cy="51677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p>
      </dsp:txBody>
      <dsp:txXfrm>
        <a:off x="2279652" y="1205604"/>
        <a:ext cx="441761" cy="516777"/>
      </dsp:txXfrm>
    </dsp:sp>
    <dsp:sp modelId="{09D774C7-9E7B-49A1-9E55-6642935E1C69}">
      <dsp:nvSpPr>
        <dsp:cNvPr id="5" name="Rounded Rectangle 4"/>
        <dsp:cNvSpPr/>
      </dsp:nvSpPr>
      <dsp:spPr bwMode="white">
        <a:xfrm>
          <a:off x="2917288" y="661035"/>
          <a:ext cx="2083777" cy="160591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Creating a Beautiful Soup Object from HTML</a:t>
          </a:r>
          <a:endParaRPr altLang="en-US"/>
        </a:p>
      </dsp:txBody>
      <dsp:txXfrm>
        <a:off x="2917288" y="661035"/>
        <a:ext cx="2083777" cy="1605915"/>
      </dsp:txXfrm>
    </dsp:sp>
    <dsp:sp modelId="{C68A943D-21AF-4D59-8AF0-A38848120DE5}">
      <dsp:nvSpPr>
        <dsp:cNvPr id="6" name="Right Arrow 5"/>
        <dsp:cNvSpPr/>
      </dsp:nvSpPr>
      <dsp:spPr bwMode="white">
        <a:xfrm>
          <a:off x="5196940" y="1205604"/>
          <a:ext cx="441761" cy="51677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p>
      </dsp:txBody>
      <dsp:txXfrm>
        <a:off x="5196940" y="1205604"/>
        <a:ext cx="441761" cy="516777"/>
      </dsp:txXfrm>
    </dsp:sp>
    <dsp:sp modelId="{D685C0F8-7A02-46D3-8554-12AF18E79A0E}">
      <dsp:nvSpPr>
        <dsp:cNvPr id="7" name="Rounded Rectangle 6"/>
        <dsp:cNvSpPr/>
      </dsp:nvSpPr>
      <dsp:spPr bwMode="white">
        <a:xfrm>
          <a:off x="5834575" y="661035"/>
          <a:ext cx="2083777" cy="160591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Extracting all column names from the HTML table header</a:t>
          </a:r>
          <a:endParaRPr altLang="en-US"/>
        </a:p>
      </dsp:txBody>
      <dsp:txXfrm>
        <a:off x="5834575" y="661035"/>
        <a:ext cx="2083777" cy="1605915"/>
      </dsp:txXfrm>
    </dsp:sp>
    <dsp:sp modelId="{73E783EE-FA7D-4888-8F73-B44024034513}">
      <dsp:nvSpPr>
        <dsp:cNvPr id="8" name="Right Arrow 7"/>
        <dsp:cNvSpPr/>
      </dsp:nvSpPr>
      <dsp:spPr bwMode="white">
        <a:xfrm>
          <a:off x="8114227" y="1205604"/>
          <a:ext cx="441761" cy="51677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0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p>
      </dsp:txBody>
      <dsp:txXfrm>
        <a:off x="8114227" y="1205604"/>
        <a:ext cx="441761" cy="516777"/>
      </dsp:txXfrm>
    </dsp:sp>
    <dsp:sp modelId="{EDC9291C-32ED-46D3-93D7-D89CC4B05239}">
      <dsp:nvSpPr>
        <dsp:cNvPr id="9" name="Rounded Rectangle 8"/>
        <dsp:cNvSpPr/>
      </dsp:nvSpPr>
      <dsp:spPr bwMode="white">
        <a:xfrm>
          <a:off x="8751863" y="661035"/>
          <a:ext cx="2083777" cy="160591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Collecting the data by parsing HTML tables</a:t>
          </a:r>
          <a:endParaRPr altLang="en-US"/>
        </a:p>
      </dsp:txBody>
      <dsp:txXfrm>
        <a:off x="8751863" y="661035"/>
        <a:ext cx="2083777" cy="160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271250" cy="1228090"/>
        <a:chOff x="0" y="0"/>
        <a:chExt cx="11271250" cy="1228090"/>
      </a:xfrm>
    </dsp:grpSpPr>
    <dsp:sp modelId="{31B6A7F6-27D7-4BCE-94DF-E4813874FE5E}">
      <dsp:nvSpPr>
        <dsp:cNvPr id="3" name="Rounded Rectangle 2"/>
        <dsp:cNvSpPr/>
      </dsp:nvSpPr>
      <dsp:spPr bwMode="white">
        <a:xfrm>
          <a:off x="8305132" y="0"/>
          <a:ext cx="2966118" cy="122809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0010" tIns="80010" rIns="80010" bIns="8001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US" b="0" i="0" u="none" baseline="0">
              <a:rtl val="0"/>
            </a:rPr>
            <a:t>Constructing data we have obtained into a dictionary</a:t>
          </a:r>
          <a:endParaRPr altLang="en-US"/>
        </a:p>
      </dsp:txBody>
      <dsp:txXfrm>
        <a:off x="8305132" y="0"/>
        <a:ext cx="2966118" cy="1228090"/>
      </dsp:txXfrm>
    </dsp:sp>
    <dsp:sp modelId="{530F6ACA-1662-4FCF-8D35-F10FF27AD30A}">
      <dsp:nvSpPr>
        <dsp:cNvPr id="4" name="Right Arrow 3"/>
        <dsp:cNvSpPr/>
      </dsp:nvSpPr>
      <dsp:spPr bwMode="white">
        <a:xfrm rot="10800000">
          <a:off x="7397499" y="246246"/>
          <a:ext cx="628817" cy="73559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28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p>
      </dsp:txBody>
      <dsp:txXfrm rot="10800000">
        <a:off x="7397499" y="246246"/>
        <a:ext cx="628817" cy="735597"/>
      </dsp:txXfrm>
    </dsp:sp>
    <dsp:sp modelId="{DCAEC832-FC46-45D5-B15A-BCED0727B0EE}">
      <dsp:nvSpPr>
        <dsp:cNvPr id="5" name="Rounded Rectangle 4"/>
        <dsp:cNvSpPr/>
      </dsp:nvSpPr>
      <dsp:spPr bwMode="white">
        <a:xfrm>
          <a:off x="4152566" y="0"/>
          <a:ext cx="2966118" cy="122809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0010" tIns="80010" rIns="80010" bIns="8001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US" b="0" i="0" u="none" baseline="0">
              <a:rtl val="0"/>
            </a:rPr>
            <a:t>Creating a dataframe from the dictionary</a:t>
          </a:r>
          <a:endParaRPr altLang="en-US"/>
        </a:p>
      </dsp:txBody>
      <dsp:txXfrm>
        <a:off x="4152566" y="0"/>
        <a:ext cx="2966118" cy="1228090"/>
      </dsp:txXfrm>
    </dsp:sp>
    <dsp:sp modelId="{9CC1B3E5-82E2-4C95-A748-60F3FB515872}">
      <dsp:nvSpPr>
        <dsp:cNvPr id="6" name="Right Arrow 5"/>
        <dsp:cNvSpPr/>
      </dsp:nvSpPr>
      <dsp:spPr bwMode="white">
        <a:xfrm rot="10800000">
          <a:off x="3244934" y="246246"/>
          <a:ext cx="628817" cy="73559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28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p>
      </dsp:txBody>
      <dsp:txXfrm rot="10800000">
        <a:off x="3244934" y="246246"/>
        <a:ext cx="628817" cy="735597"/>
      </dsp:txXfrm>
    </dsp:sp>
    <dsp:sp modelId="{D77CEBA7-39EE-4AD0-89F4-D1C6358F42B9}">
      <dsp:nvSpPr>
        <dsp:cNvPr id="7" name="Rounded Rectangle 6"/>
        <dsp:cNvSpPr/>
      </dsp:nvSpPr>
      <dsp:spPr bwMode="white">
        <a:xfrm>
          <a:off x="0" y="0"/>
          <a:ext cx="2966118" cy="122809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0010" tIns="80010" rIns="80010" bIns="8001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en-US" b="0" i="0" u="none" baseline="0">
              <a:rtl val="0"/>
            </a:rPr>
            <a:t>Exporting the data to CSV</a:t>
          </a:r>
          <a:endParaRPr altLang="en-US"/>
        </a:p>
      </dsp:txBody>
      <dsp:txXfrm>
        <a:off x="0" y="0"/>
        <a:ext cx="2966118" cy="1228090"/>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812030" cy="5450840"/>
        <a:chOff x="0" y="0"/>
        <a:chExt cx="4812030" cy="5450840"/>
      </a:xfrm>
    </dsp:grpSpPr>
    <dsp:sp modelId="{295EC3C4-02F5-4F37-B0A4-D40A767D7AE0}">
      <dsp:nvSpPr>
        <dsp:cNvPr id="3" name="Rounded Rectangle 2"/>
        <dsp:cNvSpPr/>
      </dsp:nvSpPr>
      <dsp:spPr bwMode="white">
        <a:xfrm>
          <a:off x="940" y="119100"/>
          <a:ext cx="2005404" cy="120324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u="none" baseline="0">
              <a:rtl val="0"/>
            </a:rPr>
            <a:t>Perform exploratory Data Analysis and determine training labels</a:t>
          </a:r>
          <a:endParaRPr altLang="en-US"/>
        </a:p>
      </dsp:txBody>
      <dsp:txXfrm>
        <a:off x="940" y="119100"/>
        <a:ext cx="2005404" cy="1203242"/>
      </dsp:txXfrm>
    </dsp:sp>
    <dsp:sp modelId="{E8F24856-3468-4CDF-8CED-305A75CE5CB3}">
      <dsp:nvSpPr>
        <dsp:cNvPr id="4" name="Right Arrow 3"/>
        <dsp:cNvSpPr/>
      </dsp:nvSpPr>
      <dsp:spPr bwMode="white">
        <a:xfrm>
          <a:off x="2194852" y="472051"/>
          <a:ext cx="425146" cy="497340"/>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p>
      </dsp:txBody>
      <dsp:txXfrm>
        <a:off x="2194852" y="472051"/>
        <a:ext cx="425146" cy="497340"/>
      </dsp:txXfrm>
    </dsp:sp>
    <dsp:sp modelId="{5BAC158C-F668-41FD-B4D7-AB5E3F2FFC9D}">
      <dsp:nvSpPr>
        <dsp:cNvPr id="5" name="Rounded Rectangle 4"/>
        <dsp:cNvSpPr/>
      </dsp:nvSpPr>
      <dsp:spPr bwMode="white">
        <a:xfrm>
          <a:off x="2808506" y="119100"/>
          <a:ext cx="2005404" cy="120324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u="none" baseline="0">
              <a:rtl val="0"/>
            </a:rPr>
            <a:t>Calculate the number of launches on each site</a:t>
          </a:r>
          <a:endParaRPr altLang="en-US"/>
        </a:p>
      </dsp:txBody>
      <dsp:txXfrm>
        <a:off x="2808506" y="119100"/>
        <a:ext cx="2005404" cy="1203242"/>
      </dsp:txXfrm>
    </dsp:sp>
    <dsp:sp modelId="{FFB4A7D2-E17E-4150-B3CD-5F5830DCC60B}">
      <dsp:nvSpPr>
        <dsp:cNvPr id="6" name="Right Arrow 5"/>
        <dsp:cNvSpPr/>
      </dsp:nvSpPr>
      <dsp:spPr bwMode="white">
        <a:xfrm rot="5404835">
          <a:off x="3597412" y="1474400"/>
          <a:ext cx="424772" cy="497340"/>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p>
      </dsp:txBody>
      <dsp:txXfrm rot="5404835">
        <a:off x="3597412" y="1474400"/>
        <a:ext cx="424772" cy="497340"/>
      </dsp:txXfrm>
    </dsp:sp>
    <dsp:sp modelId="{1B576E7B-F0DD-4618-AAC5-C0F0E40A9717}">
      <dsp:nvSpPr>
        <dsp:cNvPr id="7" name="Rounded Rectangle 6"/>
        <dsp:cNvSpPr/>
      </dsp:nvSpPr>
      <dsp:spPr bwMode="white">
        <a:xfrm>
          <a:off x="2805686" y="2123799"/>
          <a:ext cx="2005404" cy="120324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u="none" baseline="0">
              <a:rtl val="0"/>
            </a:rPr>
            <a:t>Calculate the number and occurrence of each orbit</a:t>
          </a:r>
          <a:endParaRPr altLang="en-US"/>
        </a:p>
      </dsp:txBody>
      <dsp:txXfrm>
        <a:off x="2805686" y="2123799"/>
        <a:ext cx="2005404" cy="1203242"/>
      </dsp:txXfrm>
    </dsp:sp>
    <dsp:sp modelId="{74060FBD-90C9-4C81-874D-45D2F6B8F803}">
      <dsp:nvSpPr>
        <dsp:cNvPr id="8" name="Right Arrow 7"/>
        <dsp:cNvSpPr/>
      </dsp:nvSpPr>
      <dsp:spPr bwMode="white">
        <a:xfrm rot="10800000">
          <a:off x="2192032" y="2476750"/>
          <a:ext cx="425146" cy="497340"/>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p>
      </dsp:txBody>
      <dsp:txXfrm rot="10800000">
        <a:off x="2192032" y="2476750"/>
        <a:ext cx="425146" cy="497340"/>
      </dsp:txXfrm>
    </dsp:sp>
    <dsp:sp modelId="{426D5F7D-661E-4512-93E4-05C3758C8C9A}">
      <dsp:nvSpPr>
        <dsp:cNvPr id="9" name="Rounded Rectangle 8"/>
        <dsp:cNvSpPr/>
      </dsp:nvSpPr>
      <dsp:spPr bwMode="white">
        <a:xfrm>
          <a:off x="-1880" y="2123799"/>
          <a:ext cx="2005404" cy="120324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u="none" baseline="0">
              <a:rtl val="0"/>
            </a:rPr>
            <a:t>Calculate the number and occurrence of mission outcome per orbit type</a:t>
          </a:r>
          <a:endParaRPr altLang="en-US"/>
        </a:p>
      </dsp:txBody>
      <dsp:txXfrm>
        <a:off x="-1880" y="2123799"/>
        <a:ext cx="2005404" cy="1203242"/>
      </dsp:txXfrm>
    </dsp:sp>
    <dsp:sp modelId="{04782FC3-1840-4B23-90C3-DCE60B9BF662}">
      <dsp:nvSpPr>
        <dsp:cNvPr id="10" name="Right Arrow 9"/>
        <dsp:cNvSpPr/>
      </dsp:nvSpPr>
      <dsp:spPr bwMode="white">
        <a:xfrm rot="5395164">
          <a:off x="789846" y="3479099"/>
          <a:ext cx="424772" cy="497340"/>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p>
      </dsp:txBody>
      <dsp:txXfrm rot="5395164">
        <a:off x="789846" y="3479099"/>
        <a:ext cx="424772" cy="497340"/>
      </dsp:txXfrm>
    </dsp:sp>
    <dsp:sp modelId="{16723A33-714E-45BA-827C-B0C8C54DF389}">
      <dsp:nvSpPr>
        <dsp:cNvPr id="11" name="Rounded Rectangle 10"/>
        <dsp:cNvSpPr/>
      </dsp:nvSpPr>
      <dsp:spPr bwMode="white">
        <a:xfrm>
          <a:off x="940" y="4128498"/>
          <a:ext cx="2005404" cy="120324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u="none" baseline="0">
              <a:rtl val="0"/>
            </a:rPr>
            <a:t>Create a landing outcomes label from outcome column</a:t>
          </a:r>
          <a:endParaRPr altLang="en-US"/>
        </a:p>
      </dsp:txBody>
      <dsp:txXfrm>
        <a:off x="940" y="4128498"/>
        <a:ext cx="2005404" cy="1203242"/>
      </dsp:txXfrm>
    </dsp:sp>
    <dsp:sp modelId="{D7FFF26B-EBE0-402F-B245-85356B62F9AD}">
      <dsp:nvSpPr>
        <dsp:cNvPr id="12" name="Right Arrow 11"/>
        <dsp:cNvSpPr/>
      </dsp:nvSpPr>
      <dsp:spPr bwMode="white">
        <a:xfrm>
          <a:off x="2194852" y="4481449"/>
          <a:ext cx="425146" cy="497340"/>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p>
      </dsp:txBody>
      <dsp:txXfrm>
        <a:off x="2194852" y="4481449"/>
        <a:ext cx="425146" cy="497340"/>
      </dsp:txXfrm>
    </dsp:sp>
    <dsp:sp modelId="{DB476E75-ADEE-43FF-9768-E753DDE4FF41}">
      <dsp:nvSpPr>
        <dsp:cNvPr id="13" name="Rounded Rectangle 12"/>
        <dsp:cNvSpPr/>
      </dsp:nvSpPr>
      <dsp:spPr bwMode="white">
        <a:xfrm>
          <a:off x="2808506" y="4128498"/>
          <a:ext cx="2005404" cy="120324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u="none" baseline="0">
              <a:rtl val="0"/>
            </a:rPr>
            <a:t>Exporting the data to CSV</a:t>
          </a:r>
          <a:endParaRPr altLang="en-US"/>
        </a:p>
      </dsp:txBody>
      <dsp:txXfrm>
        <a:off x="2808506" y="4128498"/>
        <a:ext cx="2005404" cy="1203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889105" cy="4430395"/>
        <a:chOff x="0" y="0"/>
        <a:chExt cx="11889105" cy="4430395"/>
      </a:xfrm>
    </dsp:grpSpPr>
    <dsp:sp modelId="{A3FC6788-4600-4D94-A8AC-03CE28D565F9}">
      <dsp:nvSpPr>
        <dsp:cNvPr id="3" name="Rounded Rectangle 2"/>
        <dsp:cNvSpPr/>
      </dsp:nvSpPr>
      <dsp:spPr bwMode="white">
        <a:xfrm>
          <a:off x="0" y="0"/>
          <a:ext cx="9154611" cy="79747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u="none" baseline="0">
              <a:rtl val="0"/>
            </a:rPr>
            <a:t>Predictive analysis (Classification)</a:t>
          </a:r>
          <a:endParaRPr altLang="en-US"/>
        </a:p>
      </dsp:txBody>
      <dsp:txXfrm>
        <a:off x="0" y="0"/>
        <a:ext cx="9154611" cy="797471"/>
      </dsp:txXfrm>
    </dsp:sp>
    <dsp:sp modelId="{D5C6A6C1-B3B4-4648-98E2-92F1C8111626}">
      <dsp:nvSpPr>
        <dsp:cNvPr id="4" name="Rounded Rectangle 3"/>
        <dsp:cNvSpPr/>
      </dsp:nvSpPr>
      <dsp:spPr bwMode="white">
        <a:xfrm>
          <a:off x="683624" y="908231"/>
          <a:ext cx="9154611" cy="79747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u="none" baseline="0">
              <a:rtl val="0"/>
            </a:rPr>
            <a:t>Creating a NumPy array from the column "Class" in data</a:t>
          </a:r>
          <a:endParaRPr altLang="en-US"/>
        </a:p>
      </dsp:txBody>
      <dsp:txXfrm>
        <a:off x="683624" y="908231"/>
        <a:ext cx="9154611" cy="797471"/>
      </dsp:txXfrm>
    </dsp:sp>
    <dsp:sp modelId="{49ADC129-3D7C-44FD-B965-635E4003D3A4}">
      <dsp:nvSpPr>
        <dsp:cNvPr id="5" name="Rounded Rectangle 4"/>
        <dsp:cNvSpPr/>
      </dsp:nvSpPr>
      <dsp:spPr bwMode="white">
        <a:xfrm>
          <a:off x="1367247" y="1816462"/>
          <a:ext cx="9154611" cy="79747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u="none" baseline="0">
              <a:rtl val="0"/>
            </a:rPr>
            <a:t>Standardizing the data with StandardScaler, then fitting and transforming it</a:t>
          </a:r>
          <a:endParaRPr altLang="en-US"/>
        </a:p>
      </dsp:txBody>
      <dsp:txXfrm>
        <a:off x="1367247" y="1816462"/>
        <a:ext cx="9154611" cy="797471"/>
      </dsp:txXfrm>
    </dsp:sp>
    <dsp:sp modelId="{3506C4E3-4C0A-40F6-AD15-9A1C22F61AD2}">
      <dsp:nvSpPr>
        <dsp:cNvPr id="6" name="Rounded Rectangle 5"/>
        <dsp:cNvSpPr/>
      </dsp:nvSpPr>
      <dsp:spPr bwMode="white">
        <a:xfrm>
          <a:off x="2050871" y="2724693"/>
          <a:ext cx="9154611" cy="79747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u="none" baseline="0">
              <a:rtl val="0"/>
            </a:rPr>
            <a:t>Splitting the data into training and testing sets with train_test_split function</a:t>
          </a:r>
          <a:endParaRPr altLang="en-US"/>
        </a:p>
      </dsp:txBody>
      <dsp:txXfrm>
        <a:off x="2050871" y="2724693"/>
        <a:ext cx="9154611" cy="797471"/>
      </dsp:txXfrm>
    </dsp:sp>
    <dsp:sp modelId="{BB5180B9-1E17-4829-84AC-741D6DBF42BE}">
      <dsp:nvSpPr>
        <dsp:cNvPr id="7" name="Rounded Rectangle 6"/>
        <dsp:cNvSpPr/>
      </dsp:nvSpPr>
      <dsp:spPr bwMode="white">
        <a:xfrm>
          <a:off x="2734494" y="3632924"/>
          <a:ext cx="9154611" cy="79747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u="none" baseline="0">
              <a:rtl val="0"/>
            </a:rPr>
            <a:t>Creating a GridSearchCV object with cv = 10 to find the best parameters</a:t>
          </a:r>
          <a:endParaRPr altLang="en-US"/>
        </a:p>
      </dsp:txBody>
      <dsp:txXfrm>
        <a:off x="2734494" y="3632924"/>
        <a:ext cx="9154611" cy="797471"/>
      </dsp:txXfrm>
    </dsp:sp>
    <dsp:sp modelId="{CFEE8E3B-E49C-40C9-A289-CB1571A875DA}">
      <dsp:nvSpPr>
        <dsp:cNvPr id="8" name="Down Arrow 7"/>
        <dsp:cNvSpPr/>
      </dsp:nvSpPr>
      <dsp:spPr bwMode="white">
        <a:xfrm>
          <a:off x="8636255" y="582597"/>
          <a:ext cx="518356" cy="518356"/>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26670" tIns="26670" rIns="26670"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a:solidFill>
              <a:schemeClr val="dk1"/>
            </a:solidFill>
          </a:endParaRPr>
        </a:p>
      </dsp:txBody>
      <dsp:txXfrm>
        <a:off x="8636255" y="582597"/>
        <a:ext cx="518356" cy="518356"/>
      </dsp:txXfrm>
    </dsp:sp>
    <dsp:sp modelId="{B2BF4892-2957-4639-9BC6-4A4462BE530B}">
      <dsp:nvSpPr>
        <dsp:cNvPr id="9" name="Down Arrow 8"/>
        <dsp:cNvSpPr/>
      </dsp:nvSpPr>
      <dsp:spPr bwMode="white">
        <a:xfrm>
          <a:off x="9319878" y="1490828"/>
          <a:ext cx="518356" cy="518356"/>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26670" tIns="26670" rIns="26670"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a:solidFill>
              <a:schemeClr val="dk1"/>
            </a:solidFill>
          </a:endParaRPr>
        </a:p>
      </dsp:txBody>
      <dsp:txXfrm>
        <a:off x="9319878" y="1490828"/>
        <a:ext cx="518356" cy="518356"/>
      </dsp:txXfrm>
    </dsp:sp>
    <dsp:sp modelId="{8101CA11-F15F-4498-836D-E08247E6EB4A}">
      <dsp:nvSpPr>
        <dsp:cNvPr id="10" name="Down Arrow 9"/>
        <dsp:cNvSpPr/>
      </dsp:nvSpPr>
      <dsp:spPr bwMode="white">
        <a:xfrm>
          <a:off x="10003502" y="2385768"/>
          <a:ext cx="518356" cy="518356"/>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26670" tIns="26670" rIns="26670"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a:solidFill>
              <a:schemeClr val="dk1"/>
            </a:solidFill>
          </a:endParaRPr>
        </a:p>
      </dsp:txBody>
      <dsp:txXfrm>
        <a:off x="10003502" y="2385768"/>
        <a:ext cx="518356" cy="518356"/>
      </dsp:txXfrm>
    </dsp:sp>
    <dsp:sp modelId="{67F33462-24CE-4CB6-9C5F-4174C75DCB4B}">
      <dsp:nvSpPr>
        <dsp:cNvPr id="11" name="Down Arrow 10"/>
        <dsp:cNvSpPr/>
      </dsp:nvSpPr>
      <dsp:spPr bwMode="white">
        <a:xfrm>
          <a:off x="10687125" y="3302859"/>
          <a:ext cx="518356" cy="518356"/>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26670" tIns="26670" rIns="26670"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a:solidFill>
              <a:schemeClr val="dk1"/>
            </a:solidFill>
          </a:endParaRPr>
        </a:p>
      </dsp:txBody>
      <dsp:txXfrm>
        <a:off x="10687125" y="3302859"/>
        <a:ext cx="518356" cy="5183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1" Type="http://schemas.openxmlformats.org/officeDocument/2006/relationships/image" Target="../media/image22.png"/><Relationship Id="rId20" Type="http://schemas.openxmlformats.org/officeDocument/2006/relationships/image" Target="../media/image21.png"/><Relationship Id="rId2" Type="http://schemas.openxmlformats.org/officeDocument/2006/relationships/image" Target="../media/image3.png"/><Relationship Id="rId19" Type="http://schemas.openxmlformats.org/officeDocument/2006/relationships/image" Target="../media/image20.png"/><Relationship Id="rId18" Type="http://schemas.openxmlformats.org/officeDocument/2006/relationships/image" Target="../media/image19.png"/><Relationship Id="rId17" Type="http://schemas.openxmlformats.org/officeDocument/2006/relationships/image" Target="../media/image18.png"/><Relationship Id="rId16" Type="http://schemas.openxmlformats.org/officeDocument/2006/relationships/image" Target="../media/image17.png"/><Relationship Id="rId15" Type="http://schemas.openxmlformats.org/officeDocument/2006/relationships/image" Target="../media/image16.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E4E5C39-FE1E-4048-9E78-68F07A4195FB}"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E4E5C39-FE1E-4048-9E78-68F07A4195FB}"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E4E5C39-FE1E-4048-9E78-68F07A4195FB}"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4" name="Picture 2" descr="C:\Users\iamisis\Desktop\崔老师的PPT\bghome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TDDOWNLOAD\win8风格图标\PNG\Communications\Blue\MB_0018_not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3229" y="2353360"/>
            <a:ext cx="920511"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C:\Users\iamisis\Desktop\MetroStation_2.0_XiaZaiBa\metrostation_by_yankoa-d312tty\PNG\Others\Blue\MB_0001_p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6239" y="2332723"/>
            <a:ext cx="933207"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Users\iamisis\Desktop\MetroStation_2.0_XiaZaiBa\metrostation_by_yankoa-d312tty\PNG\Network\Blue\MB_0036_sear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99445" y="2353360"/>
            <a:ext cx="917336"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iamisis\Desktop\MetroStation_2.0_XiaZaiBa\metrostation_by_yankoa-d312tty\PNG\Suites\Blue\MB_0029_program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16782" y="2332723"/>
            <a:ext cx="93162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iamisis\Desktop\MetroStation_2.0_XiaZaiBa\metrostation_by_yankoa-d312tty\PNG\Media\Blue\MB_0018_view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8402" y="2332723"/>
            <a:ext cx="93162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Users\iamisis\Desktop\MetroStation_2.0_XiaZaiBa\metrostation_by_yankoa-d312tty\PNG\Navigation\blue\MB_0014_world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022" y="2343835"/>
            <a:ext cx="933207"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PPECLOGO-eff-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04233" y="4548188"/>
            <a:ext cx="83480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PPECLOGO-eff-0-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7257" y="4522789"/>
            <a:ext cx="77291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PPECLOGO-eff-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58167" y="5105401"/>
            <a:ext cx="412643" cy="24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PPECLOGO-eff-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46747" y="4559301"/>
            <a:ext cx="315831"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descr="PPECLOGO-eff-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78678" y="5146677"/>
            <a:ext cx="155535"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descr="PPECLOGO-eff-0-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96176" y="4351339"/>
            <a:ext cx="77291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descr="PPECLOGO-eff-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9090" y="4749801"/>
            <a:ext cx="116333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descr="PPECLOGO-eff-5-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72357" y="4868864"/>
            <a:ext cx="1444249"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 descr="PPECLOGO-eff-5-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24257" y="4446590"/>
            <a:ext cx="879247"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descr="PPECLOGO-eff-0-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94305" y="5013325"/>
            <a:ext cx="411056" cy="24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descr="PPECLOGO-eff-0-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500301" y="4219575"/>
            <a:ext cx="411056" cy="24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4" descr="PPECLOGO-eff2-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0646" y="4508501"/>
            <a:ext cx="1336327"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descr="PPECLOGO-eff2-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77267" y="4459288"/>
            <a:ext cx="344399"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descr="PPECLOGO-eff2-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48212" y="4824414"/>
            <a:ext cx="55389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7" descr="PPECLOGO-eff2-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13215" y="4562475"/>
            <a:ext cx="284089"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8" descr="PPECLOGO-eff2-1-3"/>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313160" y="4900614"/>
            <a:ext cx="222192"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2851200" y="4413600"/>
            <a:ext cx="7892583" cy="893763"/>
          </a:xfrm>
        </p:spPr>
        <p:txBody>
          <a:bodyPr/>
          <a:lstStyle>
            <a:lvl1pPr algn="l">
              <a:defRPr sz="3200" b="1" baseline="0">
                <a:solidFill>
                  <a:schemeClr val="bg1"/>
                </a:solidFill>
              </a:defRPr>
            </a:lvl1pPr>
          </a:lstStyle>
          <a:p>
            <a:pPr lvl="0"/>
            <a:r>
              <a:rPr lang="zh-CN" altLang="en-US" noProof="0" smtClean="0"/>
              <a:t>单击此处编辑母版标题样式</a:t>
            </a:r>
            <a:endParaRPr lang="zh-CN" altLang="en-US" noProof="0" smtClean="0"/>
          </a:p>
        </p:txBody>
      </p:sp>
      <p:sp>
        <p:nvSpPr>
          <p:cNvPr id="3075" name="Rectangle 3"/>
          <p:cNvSpPr>
            <a:spLocks noGrp="1" noChangeArrowheads="1"/>
          </p:cNvSpPr>
          <p:nvPr>
            <p:ph type="subTitle" idx="1"/>
          </p:nvPr>
        </p:nvSpPr>
        <p:spPr>
          <a:xfrm>
            <a:off x="2847600" y="5378333"/>
            <a:ext cx="7899098" cy="530224"/>
          </a:xfrm>
        </p:spPr>
        <p:txBody>
          <a:bodyPr/>
          <a:lstStyle>
            <a:lvl1pPr marL="0" indent="0" algn="l">
              <a:buFontTx/>
              <a:buNone/>
              <a:defRPr baseline="0">
                <a:solidFill>
                  <a:schemeClr val="bg1"/>
                </a:solidFill>
              </a:defRPr>
            </a:lvl1pPr>
          </a:lstStyle>
          <a:p>
            <a:pPr lvl="0"/>
            <a:r>
              <a:rPr lang="zh-CN" altLang="en-US" noProof="0" smtClean="0"/>
              <a:t>单击此处编辑母版副标题样式</a:t>
            </a:r>
            <a:endParaRPr lang="zh-CN" altLang="en-US" noProof="0" smtClean="0"/>
          </a:p>
        </p:txBody>
      </p:sp>
      <p:sp>
        <p:nvSpPr>
          <p:cNvPr id="27" name="Rectangle 4"/>
          <p:cNvSpPr>
            <a:spLocks noGrp="1" noChangeArrowheads="1"/>
          </p:cNvSpPr>
          <p:nvPr>
            <p:ph type="dt" sz="half" idx="10"/>
          </p:nvPr>
        </p:nvSpPr>
        <p:spPr/>
        <p:txBody>
          <a:bodyPr/>
          <a:lstStyle>
            <a:lvl1pPr>
              <a:defRPr baseline="0" smtClean="0"/>
            </a:lvl1pPr>
          </a:lstStyle>
          <a:p>
            <a:pPr>
              <a:defRPr/>
            </a:pPr>
            <a:endParaRPr lang="en-US" altLang="zh-CN"/>
          </a:p>
        </p:txBody>
      </p:sp>
      <p:sp>
        <p:nvSpPr>
          <p:cNvPr id="28" name="Rectangle 5"/>
          <p:cNvSpPr>
            <a:spLocks noGrp="1" noChangeArrowheads="1"/>
          </p:cNvSpPr>
          <p:nvPr>
            <p:ph type="ftr" sz="quarter" idx="11"/>
          </p:nvPr>
        </p:nvSpPr>
        <p:spPr/>
        <p:txBody>
          <a:bodyPr/>
          <a:lstStyle>
            <a:lvl1pPr>
              <a:defRPr baseline="0" smtClean="0"/>
            </a:lvl1pPr>
          </a:lstStyle>
          <a:p>
            <a:pPr>
              <a:defRPr/>
            </a:pPr>
            <a:endParaRPr lang="en-US" altLang="zh-CN"/>
          </a:p>
        </p:txBody>
      </p:sp>
      <p:sp>
        <p:nvSpPr>
          <p:cNvPr id="29" name="Rectangle 6"/>
          <p:cNvSpPr>
            <a:spLocks noGrp="1" noChangeArrowheads="1"/>
          </p:cNvSpPr>
          <p:nvPr>
            <p:ph type="sldNum" sz="quarter" idx="12"/>
          </p:nvPr>
        </p:nvSpPr>
        <p:spPr/>
        <p:txBody>
          <a:bodyPr/>
          <a:lstStyle>
            <a:lvl1pPr>
              <a:defRPr baseline="0" smtClean="0"/>
            </a:lvl1pPr>
          </a:lstStyle>
          <a:p>
            <a:pPr>
              <a:defRPr/>
            </a:pPr>
            <a:fld id="{87E4BE33-EC1D-4BDB-8015-45DF6AF7B3DB}" type="slidenum">
              <a:rPr lang="en-US" altLang="zh-CN" smtClean="0"/>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solidFill>
                  <a:schemeClr val="accent1">
                    <a:lumMod val="7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baseline="0">
                <a:solidFill>
                  <a:schemeClr val="tx1"/>
                </a:solidFill>
              </a:defRPr>
            </a:lvl1pPr>
            <a:lvl2pPr>
              <a:defRPr sz="2000" baseline="0"/>
            </a:lvl2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baseline="0"/>
            </a:lvl1pPr>
          </a:lstStyle>
          <a:p>
            <a:fld id="{13D0CE79-49FB-443D-BEF8-6B709DE8FD0C}" type="datetimeFigureOut">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baseline="0"/>
            </a:lvl1pPr>
          </a:lstStyle>
          <a:p>
            <a:endParaRPr lang="zh-CN" altLang="en-US" dirty="0"/>
          </a:p>
        </p:txBody>
      </p:sp>
      <p:sp>
        <p:nvSpPr>
          <p:cNvPr id="6" name="Rectangle 6"/>
          <p:cNvSpPr>
            <a:spLocks noGrp="1" noChangeArrowheads="1"/>
          </p:cNvSpPr>
          <p:nvPr>
            <p:ph type="sldNum" sz="quarter" idx="12"/>
          </p:nvPr>
        </p:nvSpPr>
        <p:spPr/>
        <p:txBody>
          <a:bodyPr/>
          <a:lstStyle>
            <a:lvl1pPr>
              <a:defRPr baseline="0"/>
            </a:lvl1pPr>
          </a:lstStyle>
          <a:p>
            <a:fld id="{EF906490-237C-474C-BA2E-D98840BC1F8F}" type="slidenum">
              <a:rPr lang="zh-CN" altLang="en-US" smtClean="0"/>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showMasterSp="0">
  <p:cSld name="Section title">
    <p:spTree>
      <p:nvGrpSpPr>
        <p:cNvPr id="1" name=""/>
        <p:cNvGrpSpPr/>
        <p:nvPr/>
      </p:nvGrpSpPr>
      <p:grpSpPr>
        <a:xfrm>
          <a:off x="0" y="0"/>
          <a:ext cx="0" cy="0"/>
          <a:chOff x="0" y="0"/>
          <a:chExt cx="0" cy="0"/>
        </a:xfrm>
      </p:grpSpPr>
      <p:pic>
        <p:nvPicPr>
          <p:cNvPr id="4" name="Picture 2" descr="C:\Users\iamisis\Desktop\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3225600" y="2767263"/>
            <a:ext cx="5961600" cy="944337"/>
          </a:xfrm>
        </p:spPr>
        <p:txBody>
          <a:bodyPr anchor="b"/>
          <a:lstStyle>
            <a:lvl1pPr>
              <a:defRPr sz="6000"/>
            </a:lvl1pPr>
          </a:lstStyle>
          <a:p>
            <a:r>
              <a:rPr lang="zh-CN" altLang="en-US" dirty="0" smtClean="0"/>
              <a:t>编辑标题</a:t>
            </a:r>
            <a:endParaRPr lang="zh-CN" altLang="en-US" dirty="0"/>
          </a:p>
        </p:txBody>
      </p:sp>
      <p:sp>
        <p:nvSpPr>
          <p:cNvPr id="3" name="文本占位符 2"/>
          <p:cNvSpPr>
            <a:spLocks noGrp="1"/>
          </p:cNvSpPr>
          <p:nvPr>
            <p:ph type="body" idx="1"/>
          </p:nvPr>
        </p:nvSpPr>
        <p:spPr>
          <a:xfrm>
            <a:off x="3225600" y="3784613"/>
            <a:ext cx="7314064" cy="1485220"/>
          </a:xfrm>
        </p:spPr>
        <p:txBody>
          <a:bodyPr/>
          <a:lstStyle>
            <a:lvl1pPr marL="0" indent="0">
              <a:buNone/>
              <a:defRPr sz="2400"/>
            </a:lvl1pPr>
            <a:lvl2pPr marL="457200" indent="0">
              <a:buNone/>
              <a:defRPr sz="2000"/>
            </a:lvl2pPr>
            <a:lvl3pPr marL="914400" indent="0">
              <a:buNone/>
              <a:defRPr sz="1800"/>
            </a:lvl3pPr>
            <a:lvl4pPr marL="1370965" indent="0">
              <a:buNone/>
              <a:defRPr sz="1600"/>
            </a:lvl4pPr>
            <a:lvl5pPr marL="1828165" indent="0">
              <a:buNone/>
              <a:defRPr sz="1600"/>
            </a:lvl5pPr>
            <a:lvl6pPr marL="2285365" indent="0">
              <a:buNone/>
              <a:defRPr sz="1600"/>
            </a:lvl6pPr>
            <a:lvl7pPr marL="2742565" indent="0">
              <a:buNone/>
              <a:defRPr sz="1600"/>
            </a:lvl7pPr>
            <a:lvl8pPr marL="3199765" indent="0">
              <a:buNone/>
              <a:defRPr sz="1600"/>
            </a:lvl8pPr>
            <a:lvl9pPr marL="3656330" indent="0">
              <a:buNone/>
              <a:defRPr sz="1600"/>
            </a:lvl9pPr>
          </a:lstStyle>
          <a:p>
            <a:pPr lvl="0"/>
            <a:r>
              <a:rPr lang="zh-CN" altLang="en-US" dirty="0" smtClean="0"/>
              <a:t>单击此处编辑母版文本样式</a:t>
            </a:r>
            <a:endParaRPr lang="zh-CN" altLang="en-US" dirty="0" smtClean="0"/>
          </a:p>
        </p:txBody>
      </p:sp>
      <p:sp>
        <p:nvSpPr>
          <p:cNvPr id="5" name="日期占位符 3"/>
          <p:cNvSpPr>
            <a:spLocks noGrp="1"/>
          </p:cNvSpPr>
          <p:nvPr>
            <p:ph type="dt" sz="half" idx="10"/>
          </p:nvPr>
        </p:nvSpPr>
        <p:spPr/>
        <p:txBody>
          <a:bodyPr/>
          <a:lstStyle>
            <a:lvl1pPr>
              <a:defRPr smtClean="0"/>
            </a:lvl1pPr>
          </a:lstStyle>
          <a:p>
            <a:fld id="{13D0CE79-49FB-443D-BEF8-6B709DE8FD0C}" type="datetimeFigureOut">
              <a:rPr lang="zh-CN" altLang="en-US" smtClean="0"/>
            </a:fld>
            <a:endParaRPr lang="zh-CN" altLang="en-US"/>
          </a:p>
        </p:txBody>
      </p:sp>
      <p:sp>
        <p:nvSpPr>
          <p:cNvPr id="6" name="页脚占位符 4"/>
          <p:cNvSpPr>
            <a:spLocks noGrp="1"/>
          </p:cNvSpPr>
          <p:nvPr>
            <p:ph type="ftr" sz="quarter" idx="11"/>
          </p:nvPr>
        </p:nvSpPr>
        <p:spPr/>
        <p:txBody>
          <a:bodyPr/>
          <a:lstStyle>
            <a:lvl1pPr>
              <a:defRPr smtClean="0"/>
            </a:lvl1pPr>
          </a:lstStyle>
          <a:p>
            <a:endParaRPr lang="zh-CN" altLang="en-US"/>
          </a:p>
        </p:txBody>
      </p:sp>
      <p:sp>
        <p:nvSpPr>
          <p:cNvPr id="7" name="灯片编号占位符 5"/>
          <p:cNvSpPr>
            <a:spLocks noGrp="1"/>
          </p:cNvSpPr>
          <p:nvPr>
            <p:ph type="sldNum" sz="quarter" idx="12"/>
          </p:nvPr>
        </p:nvSpPr>
        <p:spPr/>
        <p:txBody>
          <a:bodyPr/>
          <a:lstStyle>
            <a:lvl1pPr>
              <a:defRPr smtClean="0"/>
            </a:lvl1pPr>
          </a:lstStyle>
          <a:p>
            <a:fld id="{EF906490-237C-474C-BA2E-D98840BC1F8F}"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ea typeface="黑体" panose="02010609060101010101" pitchFamily="49"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5313" y="1347118"/>
            <a:ext cx="5279099" cy="4500000"/>
          </a:xfrm>
        </p:spPr>
        <p:txBody>
          <a:bodyPr/>
          <a:lstStyle>
            <a:lvl1pPr>
              <a:defRPr sz="2400">
                <a:solidFill>
                  <a:schemeClr val="tx1"/>
                </a:solidFill>
                <a:latin typeface="Arial" panose="020B0604020202020204" pitchFamily="34" charset="0"/>
                <a:ea typeface="黑体" panose="02010609060101010101" pitchFamily="49" charset="-122"/>
              </a:defRPr>
            </a:lvl1pPr>
            <a:lvl2pPr>
              <a:defRPr sz="1800">
                <a:solidFill>
                  <a:srgbClr val="227577"/>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1800">
                <a:solidFill>
                  <a:schemeClr val="tx1"/>
                </a:solidFill>
                <a:latin typeface="Arial" panose="020B0604020202020204" pitchFamily="34" charset="0"/>
                <a:ea typeface="黑体" panose="02010609060101010101" pitchFamily="49" charset="-122"/>
              </a:defRPr>
            </a:lvl4pPr>
            <a:lvl5pPr>
              <a:defRPr sz="1800">
                <a:solidFill>
                  <a:schemeClr val="tx1"/>
                </a:solidFill>
                <a:latin typeface="Arial" panose="020B0604020202020204" pitchFamily="34" charset="0"/>
                <a:ea typeface="黑体" panose="02010609060101010101" pitchFamily="49" charset="-122"/>
              </a:defRPr>
            </a:lvl5pPr>
            <a:lvl6pPr>
              <a:defRPr>
                <a:solidFill>
                  <a:schemeClr val="tx1"/>
                </a:solidFill>
              </a:defRPr>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内容占位符 3"/>
          <p:cNvSpPr>
            <a:spLocks noGrp="1"/>
          </p:cNvSpPr>
          <p:nvPr>
            <p:ph sz="half" idx="2"/>
          </p:nvPr>
        </p:nvSpPr>
        <p:spPr>
          <a:xfrm>
            <a:off x="6314327" y="1347118"/>
            <a:ext cx="5284103" cy="4500000"/>
          </a:xfrm>
        </p:spPr>
        <p:txBody>
          <a:bodyPr/>
          <a:lstStyle>
            <a:lvl1pPr>
              <a:defRPr sz="2400">
                <a:solidFill>
                  <a:schemeClr val="tx1"/>
                </a:solidFill>
                <a:latin typeface="Arial" panose="020B0604020202020204" pitchFamily="34" charset="0"/>
                <a:ea typeface="黑体" panose="02010609060101010101" pitchFamily="49" charset="-122"/>
              </a:defRPr>
            </a:lvl1pPr>
            <a:lvl2pPr>
              <a:defRPr sz="1800">
                <a:solidFill>
                  <a:srgbClr val="227577"/>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1800">
                <a:solidFill>
                  <a:schemeClr val="tx1"/>
                </a:solidFill>
                <a:latin typeface="Arial" panose="020B0604020202020204" pitchFamily="34" charset="0"/>
                <a:ea typeface="黑体" panose="02010609060101010101" pitchFamily="49" charset="-122"/>
              </a:defRPr>
            </a:lvl4pPr>
            <a:lvl5pPr>
              <a:defRPr sz="1800">
                <a:solidFill>
                  <a:schemeClr val="tx1"/>
                </a:solidFill>
                <a:latin typeface="Arial" panose="020B0604020202020204" pitchFamily="34" charset="0"/>
                <a:ea typeface="黑体" panose="02010609060101010101" pitchFamily="49" charset="-122"/>
              </a:defRPr>
            </a:lvl5pPr>
            <a:lvl6pPr>
              <a:defRPr>
                <a:solidFill>
                  <a:schemeClr val="tx1"/>
                </a:solidFill>
              </a:defRPr>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5" name="Rectangle 4"/>
          <p:cNvSpPr>
            <a:spLocks noGrp="1" noChangeArrowheads="1"/>
          </p:cNvSpPr>
          <p:nvPr>
            <p:ph type="dt" sz="half" idx="10"/>
          </p:nvPr>
        </p:nvSpPr>
        <p:spPr/>
        <p:txBody>
          <a:bodyPr/>
          <a:lstStyle>
            <a:lvl1pPr>
              <a:defRPr>
                <a:latin typeface="Arial" panose="020B0604020202020204" pitchFamily="34" charset="0"/>
                <a:ea typeface="黑体" panose="02010609060101010101" pitchFamily="49" charset="-122"/>
              </a:defRPr>
            </a:lvl1pPr>
          </a:lstStyle>
          <a:p>
            <a:fld id="{13D0CE79-49FB-443D-BEF8-6B709DE8FD0C}" type="datetimeFigureOut">
              <a:rPr lang="zh-CN" altLang="en-US" smtClean="0"/>
            </a:fld>
            <a:endParaRPr lang="zh-CN" altLang="en-US"/>
          </a:p>
        </p:txBody>
      </p:sp>
      <p:sp>
        <p:nvSpPr>
          <p:cNvPr id="6" name="Rectangle 5"/>
          <p:cNvSpPr>
            <a:spLocks noGrp="1" noChangeArrowheads="1"/>
          </p:cNvSpPr>
          <p:nvPr>
            <p:ph type="ftr" sz="quarter" idx="11"/>
          </p:nvPr>
        </p:nvSpPr>
        <p:spPr/>
        <p:txBody>
          <a:bodyPr/>
          <a:lstStyle>
            <a:lvl1pPr>
              <a:defRPr>
                <a:latin typeface="Arial" panose="020B0604020202020204" pitchFamily="34" charset="0"/>
                <a:ea typeface="黑体" panose="02010609060101010101" pitchFamily="49" charset="-122"/>
              </a:defRPr>
            </a:lvl1pPr>
          </a:lstStyle>
          <a:p>
            <a:endParaRPr lang="zh-CN" altLang="en-US"/>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ea typeface="黑体" panose="02010609060101010101" pitchFamily="49" charset="-122"/>
              </a:defRPr>
            </a:lvl1pPr>
          </a:lstStyle>
          <a:p>
            <a:fld id="{EF906490-237C-474C-BA2E-D98840BC1F8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626400" y="259200"/>
            <a:ext cx="10972800" cy="576000"/>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6400" y="1392406"/>
            <a:ext cx="5158032"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33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6400" y="2336633"/>
            <a:ext cx="5158032" cy="3684588"/>
          </a:xfrm>
        </p:spPr>
        <p:txBody>
          <a:body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5" name="文本占位符 4"/>
          <p:cNvSpPr>
            <a:spLocks noGrp="1"/>
          </p:cNvSpPr>
          <p:nvPr>
            <p:ph type="body" sz="quarter" idx="3"/>
          </p:nvPr>
        </p:nvSpPr>
        <p:spPr>
          <a:xfrm>
            <a:off x="6415775" y="1392406"/>
            <a:ext cx="5183425"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33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415775" y="2336633"/>
            <a:ext cx="5183425" cy="3684588"/>
          </a:xfrm>
        </p:spPr>
        <p:txBody>
          <a:body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7" name="Rectangle 4"/>
          <p:cNvSpPr>
            <a:spLocks noGrp="1" noChangeArrowheads="1"/>
          </p:cNvSpPr>
          <p:nvPr>
            <p:ph type="dt" sz="half" idx="10"/>
          </p:nvPr>
        </p:nvSpPr>
        <p:spPr/>
        <p:txBody>
          <a:bodyPr/>
          <a:lstStyle>
            <a:lvl1pPr>
              <a:defRPr/>
            </a:lvl1pPr>
          </a:lstStyle>
          <a:p>
            <a:fld id="{C9E60F58-3108-4415-857A-6D0360DF626E}" type="datetimeFigureOut">
              <a:rPr lang="zh-CN" altLang="en-US" smtClean="0"/>
            </a:fld>
            <a:endParaRPr lang="zh-CN" altLang="en-US"/>
          </a:p>
        </p:txBody>
      </p:sp>
      <p:sp>
        <p:nvSpPr>
          <p:cNvPr id="8" name="Rectangle 5"/>
          <p:cNvSpPr>
            <a:spLocks noGrp="1" noChangeArrowheads="1"/>
          </p:cNvSpPr>
          <p:nvPr>
            <p:ph type="ftr" sz="quarter" idx="11"/>
          </p:nvPr>
        </p:nvSpPr>
        <p:spPr/>
        <p:txBody>
          <a:bodyPr/>
          <a:lstStyle>
            <a:lvl1pPr>
              <a:defRPr/>
            </a:lvl1pPr>
          </a:lstStyle>
          <a:p>
            <a:endParaRPr lang="zh-CN" altLang="en-US"/>
          </a:p>
        </p:txBody>
      </p:sp>
      <p:sp>
        <p:nvSpPr>
          <p:cNvPr id="9" name="Rectangle 6"/>
          <p:cNvSpPr>
            <a:spLocks noGrp="1" noChangeArrowheads="1"/>
          </p:cNvSpPr>
          <p:nvPr>
            <p:ph type="sldNum" sz="quarter" idx="12"/>
          </p:nvPr>
        </p:nvSpPr>
        <p:spPr/>
        <p:txBody>
          <a:bodyPr/>
          <a:lstStyle>
            <a:lvl1pPr>
              <a:defRPr/>
            </a:lvl1pPr>
          </a:lstStyle>
          <a:p>
            <a:fld id="{4AE85CE2-CEAD-46BB-861E-7D62265DC96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pic>
        <p:nvPicPr>
          <p:cNvPr id="7" name="Picture 2" descr="C:\Users\iamisis\Desktop\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3304800" y="2718000"/>
            <a:ext cx="5662800" cy="1432800"/>
          </a:xfrm>
        </p:spPr>
        <p:txBody>
          <a:bodyPr>
            <a:normAutofit/>
          </a:bodyPr>
          <a:lstStyle>
            <a:lvl1pPr algn="ctr">
              <a:defRPr sz="8800"/>
            </a:lvl1pPr>
          </a:lstStyle>
          <a:p>
            <a:r>
              <a:rPr lang="zh-CN" altLang="en-US" dirty="0" smtClean="0"/>
              <a:t>编辑标题</a:t>
            </a:r>
            <a:endParaRPr lang="zh-CN" altLang="en-US" dirty="0"/>
          </a:p>
        </p:txBody>
      </p:sp>
      <p:sp>
        <p:nvSpPr>
          <p:cNvPr id="3" name="Rectangle 4"/>
          <p:cNvSpPr>
            <a:spLocks noGrp="1" noChangeArrowheads="1"/>
          </p:cNvSpPr>
          <p:nvPr>
            <p:ph type="dt" sz="half" idx="10"/>
          </p:nvPr>
        </p:nvSpPr>
        <p:spPr/>
        <p:txBody>
          <a:bodyPr/>
          <a:lstStyle>
            <a:lvl1pPr>
              <a:defRPr/>
            </a:lvl1pPr>
          </a:lstStyle>
          <a:p>
            <a:fld id="{13D0CE79-49FB-443D-BEF8-6B709DE8FD0C}" type="datetimeFigureOut">
              <a:rPr lang="zh-CN" altLang="en-US" smtClean="0"/>
            </a:fld>
            <a:endParaRPr lang="zh-CN" altLang="en-US"/>
          </a:p>
        </p:txBody>
      </p:sp>
      <p:sp>
        <p:nvSpPr>
          <p:cNvPr id="4" name="Rectangle 5"/>
          <p:cNvSpPr>
            <a:spLocks noGrp="1" noChangeArrowheads="1"/>
          </p:cNvSpPr>
          <p:nvPr>
            <p:ph type="ftr" sz="quarter" idx="11"/>
          </p:nvPr>
        </p:nvSpPr>
        <p:spPr/>
        <p:txBody>
          <a:bodyPr/>
          <a:lstStyle>
            <a:lvl1pPr>
              <a:defRPr/>
            </a:lvl1pPr>
          </a:lstStyle>
          <a:p>
            <a:endParaRPr lang="zh-CN" altLang="en-US"/>
          </a:p>
        </p:txBody>
      </p:sp>
      <p:sp>
        <p:nvSpPr>
          <p:cNvPr id="5" name="Rectangle 6"/>
          <p:cNvSpPr>
            <a:spLocks noGrp="1" noChangeArrowheads="1"/>
          </p:cNvSpPr>
          <p:nvPr>
            <p:ph type="sldNum" sz="quarter" idx="12"/>
          </p:nvPr>
        </p:nvSpPr>
        <p:spPr/>
        <p:txBody>
          <a:bodyPr/>
          <a:lstStyle>
            <a:lvl1pPr>
              <a:defRPr/>
            </a:lvl1pPr>
          </a:lstStyle>
          <a:p>
            <a:fld id="{EF906490-237C-474C-BA2E-D98840BC1F8F}" type="slidenum">
              <a:rPr lang="zh-CN" altLang="en-US" smtClean="0"/>
            </a:fld>
            <a:endParaRPr lang="zh-CN" altLang="en-US"/>
          </a:p>
        </p:txBody>
      </p:sp>
      <p:sp>
        <p:nvSpPr>
          <p:cNvPr id="6" name="圆角矩形 13"/>
          <p:cNvSpPr>
            <a:spLocks noChangeArrowheads="1"/>
          </p:cNvSpPr>
          <p:nvPr userDrawn="1"/>
        </p:nvSpPr>
        <p:spPr bwMode="auto">
          <a:xfrm>
            <a:off x="3823293" y="3968609"/>
            <a:ext cx="4572396" cy="369792"/>
          </a:xfrm>
          <a:prstGeom prst="roundRect">
            <a:avLst>
              <a:gd name="adj" fmla="val 50000"/>
            </a:avLst>
          </a:prstGeom>
          <a:solidFill>
            <a:schemeClr val="accent2">
              <a:alpha val="98999"/>
            </a:scheme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62500" lnSpcReduction="20000"/>
          </a:bodyPr>
          <a:lstStyle>
            <a:lvl1pPr>
              <a:defRPr>
                <a:solidFill>
                  <a:schemeClr val="tx1"/>
                </a:solidFill>
                <a:latin typeface="Calibri" panose="020F0502020204030204" charset="0"/>
                <a:ea typeface="幼圆" panose="02010509060101010101" pitchFamily="49" charset="-122"/>
              </a:defRPr>
            </a:lvl1pPr>
            <a:lvl2pPr marL="742950" indent="-285750">
              <a:defRPr>
                <a:solidFill>
                  <a:schemeClr val="tx1"/>
                </a:solidFill>
                <a:latin typeface="Calibri" panose="020F0502020204030204" charset="0"/>
                <a:ea typeface="幼圆" panose="02010509060101010101" pitchFamily="49" charset="-122"/>
              </a:defRPr>
            </a:lvl2pPr>
            <a:lvl3pPr marL="1143000" indent="-228600">
              <a:defRPr>
                <a:solidFill>
                  <a:schemeClr val="tx1"/>
                </a:solidFill>
                <a:latin typeface="Calibri" panose="020F0502020204030204" charset="0"/>
                <a:ea typeface="幼圆" panose="02010509060101010101" pitchFamily="49" charset="-122"/>
              </a:defRPr>
            </a:lvl3pPr>
            <a:lvl4pPr marL="1600200" indent="-228600">
              <a:defRPr>
                <a:solidFill>
                  <a:schemeClr val="tx1"/>
                </a:solidFill>
                <a:latin typeface="Calibri" panose="020F0502020204030204" charset="0"/>
                <a:ea typeface="幼圆" panose="02010509060101010101" pitchFamily="49" charset="-122"/>
              </a:defRPr>
            </a:lvl4pPr>
            <a:lvl5pPr marL="2057400" indent="-228600">
              <a:defRPr>
                <a:solidFill>
                  <a:schemeClr val="tx1"/>
                </a:solidFill>
                <a:latin typeface="Calibri" panose="020F0502020204030204" charset="0"/>
                <a:ea typeface="幼圆" panose="02010509060101010101"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幼圆" panose="02010509060101010101"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幼圆" panose="02010509060101010101"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幼圆" panose="02010509060101010101"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幼圆" panose="02010509060101010101" pitchFamily="49" charset="-122"/>
              </a:defRPr>
            </a:lvl9pPr>
          </a:lstStyle>
          <a:p>
            <a:pPr algn="ctr"/>
            <a:endParaRPr lang="en-US" sz="2000">
              <a:solidFill>
                <a:schemeClr val="accent2"/>
              </a:solidFill>
              <a:latin typeface="Arial" panose="020B0604020202020204" pitchFamily="34" charset="0"/>
              <a:ea typeface="黑体" panose="02010609060101010101" pitchFamily="49" charset="-122"/>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pic>
        <p:nvPicPr>
          <p:cNvPr id="2" name="Picture 2" descr="C:\Users\iamisis\Desktop\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smtClean="0"/>
            </a:lvl1pPr>
          </a:lstStyle>
          <a:p>
            <a:fld id="{13D0CE79-49FB-443D-BEF8-6B709DE8FD0C}" type="datetimeFigureOut">
              <a:rPr lang="zh-CN" altLang="en-US" smtClean="0"/>
            </a:fld>
            <a:endParaRPr lang="zh-CN" altLang="en-US"/>
          </a:p>
        </p:txBody>
      </p:sp>
      <p:sp>
        <p:nvSpPr>
          <p:cNvPr id="4" name="页脚占位符 2"/>
          <p:cNvSpPr>
            <a:spLocks noGrp="1"/>
          </p:cNvSpPr>
          <p:nvPr>
            <p:ph type="ftr" sz="quarter" idx="11"/>
          </p:nvPr>
        </p:nvSpPr>
        <p:spPr/>
        <p:txBody>
          <a:bodyPr/>
          <a:lstStyle>
            <a:lvl1pPr>
              <a:defRPr smtClean="0"/>
            </a:lvl1pPr>
          </a:lstStyle>
          <a:p>
            <a:endParaRPr lang="zh-CN" altLang="en-US"/>
          </a:p>
        </p:txBody>
      </p:sp>
      <p:sp>
        <p:nvSpPr>
          <p:cNvPr id="5" name="灯片编号占位符 3"/>
          <p:cNvSpPr>
            <a:spLocks noGrp="1"/>
          </p:cNvSpPr>
          <p:nvPr>
            <p:ph type="sldNum" sz="quarter" idx="12"/>
          </p:nvPr>
        </p:nvSpPr>
        <p:spPr/>
        <p:txBody>
          <a:bodyPr/>
          <a:lstStyle>
            <a:lvl1pPr>
              <a:defRPr smtClean="0"/>
            </a:lvl1pPr>
          </a:lstStyle>
          <a:p>
            <a:fld id="{EF906490-237C-474C-BA2E-D98840BC1F8F}"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showMasterSp="0">
  <p:cSld name="Picture and title">
    <p:spTree>
      <p:nvGrpSpPr>
        <p:cNvPr id="1" name=""/>
        <p:cNvGrpSpPr/>
        <p:nvPr/>
      </p:nvGrpSpPr>
      <p:grpSpPr>
        <a:xfrm>
          <a:off x="0" y="0"/>
          <a:ext cx="0" cy="0"/>
          <a:chOff x="0" y="0"/>
          <a:chExt cx="0" cy="0"/>
        </a:xfrm>
      </p:grpSpPr>
      <p:pic>
        <p:nvPicPr>
          <p:cNvPr id="8" name="Picture 2" descr="C:\Users\iamisis\Desktop\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39787" y="715175"/>
            <a:ext cx="4165200" cy="1600200"/>
          </a:xfrm>
        </p:spPr>
        <p:txBody>
          <a:bodyPr anchor="b"/>
          <a:lstStyle>
            <a:lvl1pPr>
              <a:defRPr sz="3200"/>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5184000" y="715175"/>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315375"/>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pic>
        <p:nvPicPr>
          <p:cNvPr id="7" name="Picture 2" descr="C:\Users\iamisis\Desktop\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10495722" y="195943"/>
            <a:ext cx="1102707" cy="6062345"/>
          </a:xfrm>
        </p:spPr>
        <p:txBody>
          <a:bodyPr vert="eaVert"/>
          <a:lstStyle>
            <a:lvl1pPr>
              <a:defRPr sz="2600"/>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609442" y="195943"/>
            <a:ext cx="9660993" cy="6062345"/>
          </a:xfrm>
        </p:spPr>
        <p:txBody>
          <a:bodyPr vert="eaVert"/>
          <a:lstStyle>
            <a:lvl1pPr>
              <a:lnSpc>
                <a:spcPct val="100000"/>
              </a:lnSpc>
              <a:spcBef>
                <a:spcPts val="300"/>
              </a:spcBef>
              <a:spcAft>
                <a:spcPts val="300"/>
              </a:spcAft>
              <a:defRPr sz="2400">
                <a:solidFill>
                  <a:schemeClr val="tx1"/>
                </a:solidFill>
              </a:defRPr>
            </a:lvl1pPr>
            <a:lvl2pPr marL="356870" indent="-285750">
              <a:buFont typeface="Arial" panose="020B0604020202020204" pitchFamily="34" charset="0"/>
              <a:buChar char="•"/>
              <a:defRPr sz="2000"/>
            </a:lvl2pPr>
            <a:lvl3pPr marL="720090">
              <a:lnSpc>
                <a:spcPct val="100000"/>
              </a:lnSpc>
              <a:spcBef>
                <a:spcPts val="300"/>
              </a:spcBef>
              <a:spcAft>
                <a:spcPts val="300"/>
              </a:spcAft>
              <a:defRPr sz="2000"/>
            </a:lvl3pPr>
            <a:lvl4pPr marL="1080135">
              <a:lnSpc>
                <a:spcPct val="100000"/>
              </a:lnSpc>
              <a:spcBef>
                <a:spcPts val="300"/>
              </a:spcBef>
              <a:spcAft>
                <a:spcPts val="300"/>
              </a:spcAft>
              <a:defRPr sz="1800"/>
            </a:lvl4pPr>
            <a:lvl5pPr marL="1440180">
              <a:lnSpc>
                <a:spcPct val="100000"/>
              </a:lnSpc>
              <a:spcBef>
                <a:spcPts val="300"/>
              </a:spcBef>
              <a:spcAft>
                <a:spcPts val="300"/>
              </a:spcAft>
              <a:defRPr sz="1800"/>
            </a:lvl5pPr>
            <a:lvl6pPr marL="1800225">
              <a:lnSpc>
                <a:spcPct val="100000"/>
              </a:lnSpc>
              <a:spcBef>
                <a:spcPts val="300"/>
              </a:spcBef>
              <a:spcAft>
                <a:spcPts val="300"/>
              </a:spcAft>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fld id="{13D0CE79-49FB-443D-BEF8-6B709DE8FD0C}" type="datetimeFigureOut">
              <a:rPr lang="zh-CN" altLang="en-US" smtClean="0"/>
            </a:fld>
            <a:endParaRPr lang="zh-CN" altLang="en-US"/>
          </a:p>
        </p:txBody>
      </p:sp>
      <p:sp>
        <p:nvSpPr>
          <p:cNvPr id="5" name="Rectangle 5"/>
          <p:cNvSpPr>
            <a:spLocks noGrp="1" noChangeArrowheads="1"/>
          </p:cNvSpPr>
          <p:nvPr>
            <p:ph type="ftr" sz="quarter" idx="11"/>
          </p:nvPr>
        </p:nvSpPr>
        <p:spPr/>
        <p:txBody>
          <a:bodyPr/>
          <a:lstStyle>
            <a:lvl1pPr>
              <a:defRPr/>
            </a:lvl1pPr>
          </a:lstStyle>
          <a:p>
            <a:endParaRPr lang="zh-CN" altLang="en-US"/>
          </a:p>
        </p:txBody>
      </p:sp>
      <p:sp>
        <p:nvSpPr>
          <p:cNvPr id="6" name="Rectangle 6"/>
          <p:cNvSpPr>
            <a:spLocks noGrp="1" noChangeArrowheads="1"/>
          </p:cNvSpPr>
          <p:nvPr>
            <p:ph type="sldNum" sz="quarter" idx="12"/>
          </p:nvPr>
        </p:nvSpPr>
        <p:spPr/>
        <p:txBody>
          <a:bodyPr/>
          <a:lstStyle>
            <a:lvl1pPr>
              <a:defRPr/>
            </a:lvl1pPr>
          </a:lstStyle>
          <a:p>
            <a:fld id="{EF906490-237C-474C-BA2E-D98840BC1F8F}"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Content">
    <p:spTree>
      <p:nvGrpSpPr>
        <p:cNvPr id="1" name=""/>
        <p:cNvGrpSpPr/>
        <p:nvPr/>
      </p:nvGrpSpPr>
      <p:grpSpPr>
        <a:xfrm>
          <a:off x="0" y="0"/>
          <a:ext cx="0" cy="0"/>
          <a:chOff x="0" y="0"/>
          <a:chExt cx="0" cy="0"/>
        </a:xfrm>
      </p:grpSpPr>
      <p:pic>
        <p:nvPicPr>
          <p:cNvPr id="8" name="Picture 2" descr="C:\Users\iamisis\Desktop\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13D0CE79-49FB-443D-BEF8-6B709DE8FD0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906490-237C-474C-BA2E-D98840BC1F8F}" type="slidenum">
              <a:rPr lang="zh-CN" altLang="en-US" smtClean="0"/>
            </a:fld>
            <a:endParaRPr lang="zh-CN" altLang="en-US"/>
          </a:p>
        </p:txBody>
      </p:sp>
      <p:sp>
        <p:nvSpPr>
          <p:cNvPr id="7" name="内容占位符 6"/>
          <p:cNvSpPr>
            <a:spLocks noGrp="1"/>
          </p:cNvSpPr>
          <p:nvPr>
            <p:ph sz="quarter" idx="13"/>
          </p:nvPr>
        </p:nvSpPr>
        <p:spPr>
          <a:xfrm>
            <a:off x="261449" y="439616"/>
            <a:ext cx="11669102" cy="5669329"/>
          </a:xfrm>
        </p:spPr>
        <p:txBody>
          <a:body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E4E5C39-FE1E-4048-9E78-68F07A4195FB}"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E4E5C39-FE1E-4048-9E78-68F07A4195FB}"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E4E5C39-FE1E-4048-9E78-68F07A4195FB}"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E4E5C39-FE1E-4048-9E78-68F07A4195FB}"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E4E5C39-FE1E-4048-9E78-68F07A4195FB}"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E4E5C39-FE1E-4048-9E78-68F07A4195FB}"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E4E5C39-FE1E-4048-9E78-68F07A4195FB}"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E4E5C39-FE1E-4048-9E78-68F07A4195FB}"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E4E5C39-FE1E-4048-9E78-68F07A4195FB}"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E4E5C39-FE1E-4048-9E78-68F07A4195FB}"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E4E5C39-FE1E-4048-9E78-68F07A4195FB}"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E4E5C39-FE1E-4048-9E78-68F07A4195FB}"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E4E5C39-FE1E-4048-9E78-68F07A4195FB}"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E4E5C39-FE1E-4048-9E78-68F07A4195FB}"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E4E5C39-FE1E-4048-9E78-68F07A4195FB}"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image" Target="../media/image2.jpeg"/><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4" Type="http://schemas.openxmlformats.org/officeDocument/2006/relationships/theme" Target="../theme/theme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3.jpeg"/><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4" Type="http://schemas.openxmlformats.org/officeDocument/2006/relationships/theme" Target="../theme/theme4.xml"/><Relationship Id="rId13" Type="http://schemas.openxmlformats.org/officeDocument/2006/relationships/image" Target="../media/image2.jpeg"/><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4" Type="http://schemas.openxmlformats.org/officeDocument/2006/relationships/theme" Target="../theme/theme5.xml"/><Relationship Id="rId13" Type="http://schemas.openxmlformats.org/officeDocument/2006/relationships/image" Target="../media/image2.jpeg"/><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8.xml"/><Relationship Id="rId8" Type="http://schemas.openxmlformats.org/officeDocument/2006/relationships/slideLayout" Target="../slideLayouts/slideLayout67.xml"/><Relationship Id="rId7" Type="http://schemas.openxmlformats.org/officeDocument/2006/relationships/slideLayout" Target="../slideLayouts/slideLayout66.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 Id="rId3" Type="http://schemas.openxmlformats.org/officeDocument/2006/relationships/slideLayout" Target="../slideLayouts/slideLayout62.xml"/><Relationship Id="rId2" Type="http://schemas.openxmlformats.org/officeDocument/2006/relationships/slideLayout" Target="../slideLayouts/slideLayout61.xml"/><Relationship Id="rId14" Type="http://schemas.openxmlformats.org/officeDocument/2006/relationships/theme" Target="../theme/theme6.xml"/><Relationship Id="rId13" Type="http://schemas.openxmlformats.org/officeDocument/2006/relationships/image" Target="../media/image2.jpeg"/><Relationship Id="rId12" Type="http://schemas.openxmlformats.org/officeDocument/2006/relationships/slideLayout" Target="../slideLayouts/slideLayout71.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0.xml"/><Relationship Id="rId8" Type="http://schemas.openxmlformats.org/officeDocument/2006/relationships/slideLayout" Target="../slideLayouts/slideLayout79.xml"/><Relationship Id="rId7" Type="http://schemas.openxmlformats.org/officeDocument/2006/relationships/slideLayout" Target="../slideLayouts/slideLayout78.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3" Type="http://schemas.openxmlformats.org/officeDocument/2006/relationships/slideLayout" Target="../slideLayouts/slideLayout74.xml"/><Relationship Id="rId2" Type="http://schemas.openxmlformats.org/officeDocument/2006/relationships/slideLayout" Target="../slideLayouts/slideLayout73.xml"/><Relationship Id="rId14" Type="http://schemas.openxmlformats.org/officeDocument/2006/relationships/theme" Target="../theme/theme7.xml"/><Relationship Id="rId13" Type="http://schemas.openxmlformats.org/officeDocument/2006/relationships/image" Target="../media/image2.jpeg"/><Relationship Id="rId12" Type="http://schemas.openxmlformats.org/officeDocument/2006/relationships/slideLayout" Target="../slideLayouts/slideLayout83.xml"/><Relationship Id="rId11" Type="http://schemas.openxmlformats.org/officeDocument/2006/relationships/slideLayout" Target="../slideLayouts/slideLayout82.xml"/><Relationship Id="rId10" Type="http://schemas.openxmlformats.org/officeDocument/2006/relationships/slideLayout" Target="../slideLayouts/slideLayout81.xml"/><Relationship Id="rId1"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2.xml"/><Relationship Id="rId8" Type="http://schemas.openxmlformats.org/officeDocument/2006/relationships/slideLayout" Target="../slideLayouts/slideLayout91.xml"/><Relationship Id="rId7" Type="http://schemas.openxmlformats.org/officeDocument/2006/relationships/slideLayout" Target="../slideLayouts/slideLayout90.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3" Type="http://schemas.openxmlformats.org/officeDocument/2006/relationships/slideLayout" Target="../slideLayouts/slideLayout86.xml"/><Relationship Id="rId2" Type="http://schemas.openxmlformats.org/officeDocument/2006/relationships/slideLayout" Target="../slideLayouts/slideLayout85.xml"/><Relationship Id="rId14" Type="http://schemas.openxmlformats.org/officeDocument/2006/relationships/theme" Target="../theme/theme8.xml"/><Relationship Id="rId13" Type="http://schemas.openxmlformats.org/officeDocument/2006/relationships/image" Target="../media/image2.jpeg"/><Relationship Id="rId12" Type="http://schemas.openxmlformats.org/officeDocument/2006/relationships/slideLayout" Target="../slideLayouts/slideLayout95.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3"/>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Users\iamisis\Desktop\0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custDataLst>
              <p:tags r:id="rId12"/>
            </p:custDataLst>
          </p:nvPr>
        </p:nvSpPr>
        <p:spPr bwMode="auto">
          <a:xfrm>
            <a:off x="625313" y="260351"/>
            <a:ext cx="10973117"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endParaRPr lang="zh-CN" altLang="en-US" dirty="0" smtClean="0"/>
          </a:p>
        </p:txBody>
      </p:sp>
      <p:sp>
        <p:nvSpPr>
          <p:cNvPr id="1028" name="Rectangle 3"/>
          <p:cNvSpPr>
            <a:spLocks noGrp="1" noChangeArrowheads="1"/>
          </p:cNvSpPr>
          <p:nvPr>
            <p:ph type="body" idx="1"/>
            <p:custDataLst>
              <p:tags r:id="rId13"/>
            </p:custDataLst>
          </p:nvPr>
        </p:nvSpPr>
        <p:spPr bwMode="auto">
          <a:xfrm>
            <a:off x="625313" y="1125537"/>
            <a:ext cx="10973117" cy="48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2" name="Rectangle 4"/>
          <p:cNvSpPr>
            <a:spLocks noGrp="1" noChangeArrowheads="1"/>
          </p:cNvSpPr>
          <p:nvPr>
            <p:ph type="dt" sz="half" idx="2"/>
          </p:nvPr>
        </p:nvSpPr>
        <p:spPr bwMode="auto">
          <a:xfrm>
            <a:off x="609442" y="6245225"/>
            <a:ext cx="2845647" cy="47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baseline="0" smtClean="0">
                <a:latin typeface="Arial" panose="020B0604020202020204" pitchFamily="34" charset="0"/>
                <a:ea typeface="黑体" panose="02010609060101010101" pitchFamily="49" charset="-122"/>
              </a:defRPr>
            </a:lvl1pPr>
          </a:lstStyle>
          <a:p>
            <a:fld id="{13D0CE79-49FB-443D-BEF8-6B709DE8FD0C}" type="datetimeFigureOut">
              <a:rPr lang="zh-CN" altLang="en-US" smtClean="0"/>
            </a:fld>
            <a:endParaRPr lang="zh-CN" altLang="en-US"/>
          </a:p>
        </p:txBody>
      </p:sp>
      <p:sp>
        <p:nvSpPr>
          <p:cNvPr id="1029" name="Rectangle 5"/>
          <p:cNvSpPr>
            <a:spLocks noGrp="1" noChangeArrowheads="1"/>
          </p:cNvSpPr>
          <p:nvPr>
            <p:ph type="ftr" sz="quarter" idx="3"/>
          </p:nvPr>
        </p:nvSpPr>
        <p:spPr bwMode="auto">
          <a:xfrm>
            <a:off x="4166103" y="6245225"/>
            <a:ext cx="3859795" cy="47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baseline="0" smtClean="0">
                <a:latin typeface="Arial" panose="020B0604020202020204" pitchFamily="34" charset="0"/>
                <a:ea typeface="黑体" panose="02010609060101010101" pitchFamily="49" charset="-122"/>
              </a:defRPr>
            </a:lvl1pPr>
          </a:lstStyle>
          <a:p>
            <a:endParaRPr lang="zh-CN" altLang="en-US"/>
          </a:p>
        </p:txBody>
      </p:sp>
      <p:sp>
        <p:nvSpPr>
          <p:cNvPr id="1030" name="Rectangle 6"/>
          <p:cNvSpPr>
            <a:spLocks noGrp="1" noChangeArrowheads="1"/>
          </p:cNvSpPr>
          <p:nvPr>
            <p:ph type="sldNum" sz="quarter" idx="4"/>
          </p:nvPr>
        </p:nvSpPr>
        <p:spPr bwMode="auto">
          <a:xfrm>
            <a:off x="8736914" y="6245225"/>
            <a:ext cx="2845645" cy="47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baseline="0" smtClean="0">
                <a:latin typeface="Arial" panose="020B0604020202020204" pitchFamily="34" charset="0"/>
                <a:ea typeface="黑体" panose="02010609060101010101" pitchFamily="49" charset="-122"/>
              </a:defRPr>
            </a:lvl1pPr>
          </a:lstStyle>
          <a:p>
            <a:fld id="{EF906490-237C-474C-BA2E-D98840BC1F8F}" type="slidenum">
              <a:rPr lang="zh-CN" altLang="en-US" smtClean="0"/>
            </a:fld>
            <a:endParaRPr lang="zh-CN" altLang="en-US"/>
          </a:p>
        </p:txBody>
      </p:sp>
      <p:sp>
        <p:nvSpPr>
          <p:cNvPr id="1032" name="直接连接符 10"/>
          <p:cNvSpPr>
            <a:spLocks noChangeShapeType="1"/>
          </p:cNvSpPr>
          <p:nvPr/>
        </p:nvSpPr>
        <p:spPr bwMode="auto">
          <a:xfrm flipH="1">
            <a:off x="214258" y="842491"/>
            <a:ext cx="3096405" cy="0"/>
          </a:xfrm>
          <a:prstGeom prst="line">
            <a:avLst/>
          </a:prstGeom>
          <a:noFill/>
          <a:ln w="9525">
            <a:solidFill>
              <a:srgbClr val="00B0F0"/>
            </a:solidFill>
            <a:round/>
          </a:ln>
          <a:extLst>
            <a:ext uri="{909E8E84-426E-40DD-AFC4-6F175D3DCCD1}">
              <a14:hiddenFill xmlns:a14="http://schemas.microsoft.com/office/drawing/2010/main">
                <a:noFill/>
              </a14:hiddenFill>
            </a:ext>
          </a:extLst>
        </p:spPr>
        <p:txBody>
          <a:bodyPr/>
          <a:lstStyle/>
          <a:p>
            <a:endParaRPr lang="zh-CN" altLang="en-US" sz="1800" baseline="0">
              <a:latin typeface="Arial" panose="020B0604020202020204" pitchFamily="34" charset="0"/>
              <a:ea typeface="黑体" panose="02010609060101010101" pitchFamily="49" charset="-122"/>
            </a:endParaRPr>
          </a:p>
        </p:txBody>
      </p:sp>
      <p:sp>
        <p:nvSpPr>
          <p:cNvPr id="1033" name="Rectangle 7"/>
          <p:cNvSpPr>
            <a:spLocks noChangeArrowheads="1"/>
          </p:cNvSpPr>
          <p:nvPr/>
        </p:nvSpPr>
        <p:spPr bwMode="auto">
          <a:xfrm>
            <a:off x="1" y="804391"/>
            <a:ext cx="215844" cy="7143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buFont typeface="Arial" panose="020B0604020202020204" pitchFamily="34" charset="0"/>
              <a:buNone/>
            </a:pPr>
            <a:endParaRPr lang="zh-CN" altLang="zh-CN" sz="1800" baseline="0">
              <a:solidFill>
                <a:srgbClr val="000000"/>
              </a:solidFill>
              <a:latin typeface="Arial" panose="020B0604020202020204" pitchFamily="34" charset="0"/>
              <a:ea typeface="黑体" panose="02010609060101010101" pitchFamily="49" charset="-122"/>
              <a:sym typeface="SimSun"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txStyles>
    <p:titleStyle>
      <a:lvl1pPr algn="l" rtl="0" eaLnBrk="1" fontAlgn="base" hangingPunct="1">
        <a:spcBef>
          <a:spcPct val="0"/>
        </a:spcBef>
        <a:spcAft>
          <a:spcPct val="0"/>
        </a:spcAft>
        <a:defRPr sz="2400" kern="1200" baseline="0">
          <a:solidFill>
            <a:schemeClr val="accent1"/>
          </a:solidFill>
          <a:latin typeface="Arial" panose="020B0604020202020204" pitchFamily="34" charset="0"/>
          <a:ea typeface="黑体" panose="02010609060101010101" pitchFamily="49" charset="-122"/>
          <a:cs typeface="+mj-cs"/>
        </a:defRPr>
      </a:lvl1pPr>
      <a:lvl2pPr algn="l" rtl="0" eaLnBrk="1" fontAlgn="base" hangingPunct="1">
        <a:spcBef>
          <a:spcPct val="0"/>
        </a:spcBef>
        <a:spcAft>
          <a:spcPct val="0"/>
        </a:spcAft>
        <a:defRPr sz="2400">
          <a:solidFill>
            <a:schemeClr val="accent1"/>
          </a:solidFill>
          <a:latin typeface="Arial Black" panose="020B0A04020102020204" charset="0"/>
          <a:ea typeface="Microsoft YaHei" panose="020B0503020204020204" charset="-122"/>
          <a:cs typeface="SimSun" panose="02010600030101010101" pitchFamily="2" charset="-122"/>
        </a:defRPr>
      </a:lvl2pPr>
      <a:lvl3pPr algn="l" rtl="0" eaLnBrk="1" fontAlgn="base" hangingPunct="1">
        <a:spcBef>
          <a:spcPct val="0"/>
        </a:spcBef>
        <a:spcAft>
          <a:spcPct val="0"/>
        </a:spcAft>
        <a:defRPr sz="2400">
          <a:solidFill>
            <a:schemeClr val="accent1"/>
          </a:solidFill>
          <a:latin typeface="Arial Black" panose="020B0A04020102020204" charset="0"/>
          <a:ea typeface="Microsoft YaHei" panose="020B0503020204020204" charset="-122"/>
          <a:cs typeface="SimSun" panose="02010600030101010101" pitchFamily="2" charset="-122"/>
        </a:defRPr>
      </a:lvl3pPr>
      <a:lvl4pPr algn="l" rtl="0" eaLnBrk="1" fontAlgn="base" hangingPunct="1">
        <a:spcBef>
          <a:spcPct val="0"/>
        </a:spcBef>
        <a:spcAft>
          <a:spcPct val="0"/>
        </a:spcAft>
        <a:defRPr sz="2400">
          <a:solidFill>
            <a:schemeClr val="accent1"/>
          </a:solidFill>
          <a:latin typeface="Arial Black" panose="020B0A04020102020204" charset="0"/>
          <a:ea typeface="Microsoft YaHei" panose="020B0503020204020204" charset="-122"/>
          <a:cs typeface="SimSun" panose="02010600030101010101" pitchFamily="2" charset="-122"/>
        </a:defRPr>
      </a:lvl4pPr>
      <a:lvl5pPr algn="l" rtl="0" eaLnBrk="1" fontAlgn="base" hangingPunct="1">
        <a:spcBef>
          <a:spcPct val="0"/>
        </a:spcBef>
        <a:spcAft>
          <a:spcPct val="0"/>
        </a:spcAft>
        <a:defRPr sz="2400">
          <a:solidFill>
            <a:schemeClr val="accent1"/>
          </a:solidFill>
          <a:latin typeface="Arial Black" panose="020B0A04020102020204" charset="0"/>
          <a:ea typeface="Microsoft YaHei" panose="020B0503020204020204" charset="-122"/>
          <a:cs typeface="SimSun" panose="02010600030101010101" pitchFamily="2" charset="-122"/>
        </a:defRPr>
      </a:lvl5pPr>
      <a:lvl6pPr marL="457200" algn="l" rtl="0" eaLnBrk="1" fontAlgn="base" hangingPunct="1">
        <a:spcBef>
          <a:spcPct val="0"/>
        </a:spcBef>
        <a:spcAft>
          <a:spcPct val="0"/>
        </a:spcAft>
        <a:defRPr sz="2400">
          <a:solidFill>
            <a:schemeClr val="tx2"/>
          </a:solidFill>
          <a:latin typeface="Arial" panose="020B0604020202020204" pitchFamily="34" charset="0"/>
          <a:ea typeface="Microsoft YaHei" panose="020B0503020204020204" charset="-122"/>
          <a:cs typeface="SimSun" panose="02010600030101010101" pitchFamily="2" charset="-122"/>
        </a:defRPr>
      </a:lvl6pPr>
      <a:lvl7pPr marL="914400" algn="l" rtl="0" eaLnBrk="1" fontAlgn="base" hangingPunct="1">
        <a:spcBef>
          <a:spcPct val="0"/>
        </a:spcBef>
        <a:spcAft>
          <a:spcPct val="0"/>
        </a:spcAft>
        <a:defRPr sz="2400">
          <a:solidFill>
            <a:schemeClr val="tx2"/>
          </a:solidFill>
          <a:latin typeface="Arial" panose="020B0604020202020204" pitchFamily="34" charset="0"/>
          <a:ea typeface="Microsoft YaHei" panose="020B0503020204020204" charset="-122"/>
          <a:cs typeface="SimSun" panose="02010600030101010101" pitchFamily="2" charset="-122"/>
        </a:defRPr>
      </a:lvl7pPr>
      <a:lvl8pPr marL="1370965" algn="l" rtl="0" eaLnBrk="1" fontAlgn="base" hangingPunct="1">
        <a:spcBef>
          <a:spcPct val="0"/>
        </a:spcBef>
        <a:spcAft>
          <a:spcPct val="0"/>
        </a:spcAft>
        <a:defRPr sz="2400">
          <a:solidFill>
            <a:schemeClr val="tx2"/>
          </a:solidFill>
          <a:latin typeface="Arial" panose="020B0604020202020204" pitchFamily="34" charset="0"/>
          <a:ea typeface="Microsoft YaHei" panose="020B0503020204020204" charset="-122"/>
          <a:cs typeface="SimSun" panose="02010600030101010101" pitchFamily="2" charset="-122"/>
        </a:defRPr>
      </a:lvl8pPr>
      <a:lvl9pPr marL="1828165" algn="l" rtl="0" eaLnBrk="1" fontAlgn="base" hangingPunct="1">
        <a:spcBef>
          <a:spcPct val="0"/>
        </a:spcBef>
        <a:spcAft>
          <a:spcPct val="0"/>
        </a:spcAft>
        <a:defRPr sz="2400">
          <a:solidFill>
            <a:schemeClr val="tx2"/>
          </a:solidFill>
          <a:latin typeface="Arial" panose="020B0604020202020204" pitchFamily="34" charset="0"/>
          <a:ea typeface="Microsoft YaHei" panose="020B0503020204020204" charset="-122"/>
          <a:cs typeface="SimSun" panose="02010600030101010101" pitchFamily="2" charset="-122"/>
        </a:defRPr>
      </a:lvl9pPr>
    </p:titleStyle>
    <p:bodyStyle>
      <a:lvl1pPr marL="342900" indent="-342900" algn="l" rtl="0" eaLnBrk="1" fontAlgn="base" hangingPunct="1">
        <a:lnSpc>
          <a:spcPct val="100000"/>
        </a:lnSpc>
        <a:spcBef>
          <a:spcPts val="300"/>
        </a:spcBef>
        <a:spcAft>
          <a:spcPts val="300"/>
        </a:spcAft>
        <a:buChar char="•"/>
        <a:defRPr sz="2400" kern="1200" baseline="0">
          <a:solidFill>
            <a:schemeClr val="tx1"/>
          </a:solidFill>
          <a:latin typeface="Arial" panose="020B0604020202020204" pitchFamily="34" charset="0"/>
          <a:ea typeface="黑体" panose="02010609060101010101" pitchFamily="49" charset="-122"/>
          <a:cs typeface="+mn-cs"/>
        </a:defRPr>
      </a:lvl1pPr>
      <a:lvl2pPr marL="356870" indent="-285750" algn="l" rtl="0" eaLnBrk="1" fontAlgn="base" hangingPunct="1">
        <a:lnSpc>
          <a:spcPct val="130000"/>
        </a:lnSpc>
        <a:spcBef>
          <a:spcPct val="20000"/>
        </a:spcBef>
        <a:spcAft>
          <a:spcPct val="0"/>
        </a:spcAft>
        <a:buFont typeface="Arial" panose="020B0604020202020204" pitchFamily="34" charset="0"/>
        <a:buChar char=" "/>
        <a:defRPr sz="1800" kern="1200" baseline="0">
          <a:solidFill>
            <a:schemeClr val="tx1"/>
          </a:solidFill>
          <a:latin typeface="Arial" panose="020B0604020202020204" pitchFamily="34" charset="0"/>
          <a:ea typeface="黑体" panose="02010609060101010101" pitchFamily="49" charset="-122"/>
          <a:cs typeface="+mn-cs"/>
        </a:defRPr>
      </a:lvl2pPr>
      <a:lvl3pPr marL="720090" indent="-228600" algn="l" rtl="0" eaLnBrk="1" fontAlgn="base" hangingPunct="1">
        <a:lnSpc>
          <a:spcPct val="100000"/>
        </a:lnSpc>
        <a:spcBef>
          <a:spcPts val="300"/>
        </a:spcBef>
        <a:spcAft>
          <a:spcPts val="300"/>
        </a:spcAft>
        <a:buChar char="•"/>
        <a:defRPr sz="2000" kern="1200">
          <a:solidFill>
            <a:schemeClr val="tx1"/>
          </a:solidFill>
          <a:latin typeface="+mn-lt"/>
          <a:ea typeface="+mn-ea"/>
          <a:cs typeface="+mn-cs"/>
        </a:defRPr>
      </a:lvl3pPr>
      <a:lvl4pPr marL="1080135" indent="-228600" algn="l" rtl="0" eaLnBrk="1" fontAlgn="base" hangingPunct="1">
        <a:lnSpc>
          <a:spcPct val="100000"/>
        </a:lnSpc>
        <a:spcBef>
          <a:spcPts val="300"/>
        </a:spcBef>
        <a:spcAft>
          <a:spcPts val="300"/>
        </a:spcAft>
        <a:buChar char="–"/>
        <a:defRPr sz="1800" kern="1200">
          <a:solidFill>
            <a:schemeClr val="tx1"/>
          </a:solidFill>
          <a:latin typeface="+mn-lt"/>
          <a:ea typeface="+mn-ea"/>
          <a:cs typeface="+mn-cs"/>
        </a:defRPr>
      </a:lvl4pPr>
      <a:lvl5pPr marL="1440180" indent="-228600" algn="l" rtl="0" eaLnBrk="1" fontAlgn="base" hangingPunct="1">
        <a:lnSpc>
          <a:spcPct val="100000"/>
        </a:lnSpc>
        <a:spcBef>
          <a:spcPts val="300"/>
        </a:spcBef>
        <a:spcAft>
          <a:spcPts val="300"/>
        </a:spcAft>
        <a:buChar char="»"/>
        <a:defRPr sz="1800" kern="1200">
          <a:solidFill>
            <a:schemeClr val="tx1"/>
          </a:solidFill>
          <a:latin typeface="+mn-lt"/>
          <a:ea typeface="+mn-ea"/>
          <a:cs typeface="+mn-cs"/>
        </a:defRPr>
      </a:lvl5pPr>
      <a:lvl6pPr marL="1800225" indent="-228600" algn="l" defTabSz="913765" rtl="0" eaLnBrk="1" latinLnBrk="0" hangingPunct="1">
        <a:lnSpc>
          <a:spcPct val="100000"/>
        </a:lnSpc>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3"/>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3"/>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3"/>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3"/>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3"/>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image" Target="../media/image24.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4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3.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8.xml.rels><?xml version="1.0" encoding="UTF-8" standalone="yes"?>
<Relationships xmlns="http://schemas.openxmlformats.org/package/2006/relationships"><Relationship Id="rId9" Type="http://schemas.openxmlformats.org/officeDocument/2006/relationships/diagramQuickStyle" Target="../diagrams/quickStyle2.xml"/><Relationship Id="rId8" Type="http://schemas.openxmlformats.org/officeDocument/2006/relationships/diagramLayout" Target="../diagrams/layout2.xml"/><Relationship Id="rId7" Type="http://schemas.openxmlformats.org/officeDocument/2006/relationships/diagramData" Target="../diagrams/data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3" Type="http://schemas.openxmlformats.org/officeDocument/2006/relationships/notesSlide" Target="../notesSlides/notesSlide3.xml"/><Relationship Id="rId12" Type="http://schemas.openxmlformats.org/officeDocument/2006/relationships/slideLayout" Target="../slideLayouts/slideLayout1.xml"/><Relationship Id="rId11" Type="http://schemas.microsoft.com/office/2007/relationships/diagramDrawing" Target="../diagrams/drawing2.xml"/><Relationship Id="rId10" Type="http://schemas.openxmlformats.org/officeDocument/2006/relationships/diagramColors" Target="../diagrams/colors2.xml"/><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9" Type="http://schemas.openxmlformats.org/officeDocument/2006/relationships/diagramQuickStyle" Target="../diagrams/quickStyle4.xml"/><Relationship Id="rId8" Type="http://schemas.openxmlformats.org/officeDocument/2006/relationships/diagramLayout" Target="../diagrams/layout4.xml"/><Relationship Id="rId7" Type="http://schemas.openxmlformats.org/officeDocument/2006/relationships/diagramData" Target="../diagrams/data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2" Type="http://schemas.openxmlformats.org/officeDocument/2006/relationships/slideLayout" Target="../slideLayouts/slideLayout1.xml"/><Relationship Id="rId11" Type="http://schemas.microsoft.com/office/2007/relationships/diagramDrawing" Target="../diagrams/drawing4.xml"/><Relationship Id="rId10" Type="http://schemas.openxmlformats.org/officeDocument/2006/relationships/diagramColors" Target="../diagrams/colors4.xml"/><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365" y="4568825"/>
            <a:ext cx="5911850" cy="953135"/>
          </a:xfrm>
          <a:prstGeom prst="rect">
            <a:avLst/>
          </a:prstGeom>
          <a:noFill/>
        </p:spPr>
        <p:txBody>
          <a:bodyPr wrap="square" lIns="91440" tIns="45720" rIns="91440" bIns="45720" rtlCol="0" anchor="t">
            <a:spAutoFit/>
            <a:scene3d>
              <a:camera prst="orthographicFront"/>
              <a:lightRig rig="threePt" dir="t"/>
            </a:scene3d>
          </a:bodyPr>
          <a:lstStyle/>
          <a:p>
            <a:r>
              <a:rPr lang="en-US" sz="2800" dirty="0">
                <a:ln w="9525" cmpd="sng">
                  <a:solidFill>
                    <a:schemeClr val="bg1"/>
                  </a:solidFill>
                  <a:prstDash val="solid"/>
                </a:ln>
                <a:solidFill>
                  <a:schemeClr val="bg1"/>
                </a:solidFill>
                <a:effectLst>
                  <a:glow rad="38100">
                    <a:schemeClr val="accent1">
                      <a:alpha val="40000"/>
                    </a:schemeClr>
                  </a:glow>
                </a:effectLst>
                <a:latin typeface="Arial Black" panose="020B0A04020102020204" charset="0"/>
                <a:ea typeface="SF Pro" pitchFamily="2" charset="0"/>
                <a:cs typeface="Arial Black" panose="020B0A04020102020204" charset="0"/>
              </a:rPr>
              <a:t>MOHD KHAJA MOINUDDIN</a:t>
            </a:r>
            <a:endParaRPr lang="en-US" sz="2800" dirty="0">
              <a:ln w="9525" cmpd="sng">
                <a:solidFill>
                  <a:schemeClr val="bg1"/>
                </a:solidFill>
                <a:prstDash val="solid"/>
              </a:ln>
              <a:solidFill>
                <a:schemeClr val="bg1"/>
              </a:solidFill>
              <a:effectLst>
                <a:glow rad="38100">
                  <a:schemeClr val="accent1">
                    <a:alpha val="40000"/>
                  </a:schemeClr>
                </a:glow>
              </a:effectLst>
              <a:latin typeface="Arial Black" panose="020B0A04020102020204" charset="0"/>
              <a:ea typeface="SF Pro" pitchFamily="2" charset="0"/>
              <a:cs typeface="Arial Black" panose="020B0A04020102020204" charset="0"/>
            </a:endParaRPr>
          </a:p>
          <a:p>
            <a:r>
              <a:rPr lang="en-US" sz="2800" dirty="0">
                <a:ln w="9525" cmpd="sng">
                  <a:solidFill>
                    <a:schemeClr val="bg1"/>
                  </a:solidFill>
                  <a:prstDash val="solid"/>
                </a:ln>
                <a:solidFill>
                  <a:schemeClr val="bg1"/>
                </a:solidFill>
                <a:effectLst>
                  <a:glow rad="38100">
                    <a:schemeClr val="accent1">
                      <a:alpha val="40000"/>
                    </a:schemeClr>
                  </a:glow>
                </a:effectLst>
                <a:latin typeface="Arial Black" panose="020B0A04020102020204" charset="0"/>
                <a:ea typeface="SF Pro" pitchFamily="2" charset="0"/>
                <a:cs typeface="Arial Black" panose="020B0A04020102020204" charset="0"/>
              </a:rPr>
              <a:t>        01-01-2024</a:t>
            </a:r>
            <a:endParaRPr lang="en-US" sz="2800" dirty="0">
              <a:ln w="9525" cmpd="sng">
                <a:solidFill>
                  <a:schemeClr val="bg1"/>
                </a:solidFill>
                <a:prstDash val="solid"/>
              </a:ln>
              <a:solidFill>
                <a:schemeClr val="bg1"/>
              </a:solidFill>
              <a:effectLst>
                <a:glow rad="38100">
                  <a:schemeClr val="accent1">
                    <a:alpha val="40000"/>
                  </a:schemeClr>
                </a:glow>
              </a:effectLst>
              <a:latin typeface="Arial Black" panose="020B0A04020102020204" charset="0"/>
              <a:ea typeface="SF Pro" pitchFamily="2" charset="0"/>
              <a:cs typeface="Arial Black" panose="020B0A04020102020204" charset="0"/>
            </a:endParaRPr>
          </a:p>
        </p:txBody>
      </p:sp>
      <p:pic>
        <p:nvPicPr>
          <p:cNvPr id="2" name="Picture 2" descr="IBM Skills Network Logo - Horizontal-noai copy.png"/>
          <p:cNvPicPr>
            <a:picLocks noChangeAspect="1"/>
          </p:cNvPicPr>
          <p:nvPr/>
        </p:nvPicPr>
        <p:blipFill>
          <a:blip r:embed="rId2"/>
          <a:stretch>
            <a:fillRect/>
          </a:stretch>
        </p:blipFill>
        <p:spPr>
          <a:xfrm>
            <a:off x="889635" y="676910"/>
            <a:ext cx="3802380" cy="1190625"/>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Data Wrangling</a:t>
            </a:r>
            <a:endParaRPr lang="en-US" sz="3600" dirty="0">
              <a:solidFill>
                <a:srgbClr val="0B49CB"/>
              </a:solidFill>
              <a:latin typeface="Arial Black" panose="020B0A04020102020204" charset="0"/>
              <a:cs typeface="Arial Black" panose="020B0A04020102020204" charset="0"/>
            </a:endParaRPr>
          </a:p>
        </p:txBody>
      </p:sp>
      <p:sp>
        <p:nvSpPr>
          <p:cNvPr id="2" name="Text Box 1"/>
          <p:cNvSpPr txBox="1"/>
          <p:nvPr/>
        </p:nvSpPr>
        <p:spPr>
          <a:xfrm>
            <a:off x="118110" y="1598295"/>
            <a:ext cx="6963410" cy="4416425"/>
          </a:xfrm>
          <a:prstGeom prst="rect">
            <a:avLst/>
          </a:prstGeom>
          <a:noFill/>
        </p:spPr>
        <p:txBody>
          <a:bodyPr wrap="square" rtlCol="0">
            <a:noAutofit/>
          </a:bodyPr>
          <a:p>
            <a:r>
              <a:rPr lang="en-US" sz="1600" b="1"/>
              <a:t>The data set contained various mission outcomes that were converted into Training Labels with 1 meaning the booster sucessfully landed and 0 meaning booster was unsuccessfully in landing. following landing scenarios were comsidered to create labels:</a:t>
            </a:r>
            <a:endParaRPr lang="en-US" sz="1600" b="1"/>
          </a:p>
          <a:p>
            <a:r>
              <a:rPr lang="en-US" sz="1600" b="1"/>
              <a:t>TRUE ocean means the mission outcome was successfully landed to a specific region of the ocean</a:t>
            </a:r>
            <a:endParaRPr lang="en-US" sz="1600" b="1"/>
          </a:p>
          <a:p>
            <a:r>
              <a:rPr lang="en-US" sz="1600" b="1"/>
              <a:t>FALSE ocean means the mission outcome was unsuccessfully landed to a specific region of the ocean</a:t>
            </a:r>
            <a:endParaRPr lang="en-US" sz="1600" b="1"/>
          </a:p>
          <a:p>
            <a:r>
              <a:rPr lang="en-US" sz="1600" b="1"/>
              <a:t>RTLS means the mission outcome was successfully landed to a ground pad </a:t>
            </a:r>
            <a:endParaRPr lang="en-US" sz="1600" b="1"/>
          </a:p>
          <a:p>
            <a:r>
              <a:rPr lang="en-US" sz="1600" b="1"/>
              <a:t>FALSE RTLS means the mission outcome was unsuccessfully landed to a ground pad</a:t>
            </a:r>
            <a:endParaRPr lang="en-US" sz="1600" b="1"/>
          </a:p>
          <a:p>
            <a:r>
              <a:rPr lang="en-US" sz="1600" b="1"/>
              <a:t>TRUE ASDS means the mission outcome was successfully landed to a drone ship</a:t>
            </a:r>
            <a:endParaRPr lang="en-US" sz="1600" b="1"/>
          </a:p>
          <a:p>
            <a:r>
              <a:rPr lang="en-US" sz="1600" b="1"/>
              <a:t>FALSE ASDS </a:t>
            </a:r>
            <a:r>
              <a:rPr lang="en-US" sz="1600" b="1">
                <a:sym typeface="+mn-ea"/>
              </a:rPr>
              <a:t>means the mission outcome was unsuccessfully landed to a drone ship</a:t>
            </a:r>
            <a:endParaRPr lang="en-US" sz="1600" b="1">
              <a:sym typeface="+mn-ea"/>
            </a:endParaRPr>
          </a:p>
          <a:p>
            <a:endParaRPr lang="en-US" sz="1600" b="1"/>
          </a:p>
          <a:p>
            <a:endParaRPr lang="en-US" sz="1600" b="1"/>
          </a:p>
          <a:p>
            <a:endParaRPr lang="en-US" sz="1600" b="1"/>
          </a:p>
        </p:txBody>
      </p:sp>
      <p:graphicFrame>
        <p:nvGraphicFramePr>
          <p:cNvPr id="16" name="Diagram 15"/>
          <p:cNvGraphicFramePr/>
          <p:nvPr/>
        </p:nvGraphicFramePr>
        <p:xfrm>
          <a:off x="7272020" y="443230"/>
          <a:ext cx="4812030" cy="5450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 Box 16"/>
          <p:cNvSpPr txBox="1"/>
          <p:nvPr/>
        </p:nvSpPr>
        <p:spPr>
          <a:xfrm>
            <a:off x="104775" y="6009005"/>
            <a:ext cx="12245340" cy="848360"/>
          </a:xfrm>
          <a:prstGeom prst="rect">
            <a:avLst/>
          </a:prstGeom>
          <a:noFill/>
        </p:spPr>
        <p:txBody>
          <a:bodyPr wrap="square" rtlCol="0">
            <a:noAutofit/>
          </a:bodyPr>
          <a:p>
            <a:r>
              <a:rPr lang="en-US">
                <a:solidFill>
                  <a:srgbClr val="1C7DDB"/>
                </a:solidFill>
              </a:rPr>
              <a:t>GIT HUB LINK : https://github.com/khajabadshah/Applied-data-science-capstone/blob/main/Data%20Wrangling.ipynb</a:t>
            </a:r>
            <a:endParaRPr lang="en-US">
              <a:solidFill>
                <a:srgbClr val="1C7DD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375285" y="5835015"/>
            <a:ext cx="11391265" cy="786130"/>
          </a:xfrm>
          <a:prstGeom prst="rect">
            <a:avLst/>
          </a:prstGeom>
        </p:spPr>
        <p:txBody>
          <a:bodyPr lIns="91440" tIns="45720" rIns="91440" bIns="45720" anchor="t"/>
          <a:lstStyle/>
          <a:p>
            <a:pPr marL="0" indent="0">
              <a:buNone/>
            </a:pPr>
            <a:r>
              <a:rPr lang="en-US" sz="2000">
                <a:ln w="15875"/>
                <a:solidFill>
                  <a:srgbClr val="00B0F0"/>
                </a:solidFill>
                <a:effectLst/>
              </a:rPr>
              <a:t>GIT HUB LINK : https://github.com/khajabadshah/Applied-data-science-capstone/blob/main/EDA%20with%20Data%20Visualization.ipynb</a:t>
            </a:r>
            <a:endParaRPr lang="en-US" sz="2000">
              <a:ln w="15875"/>
              <a:solidFill>
                <a:srgbClr val="00B0F0"/>
              </a:solidFill>
              <a:effectLs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EDA with Data Visualization</a:t>
            </a:r>
            <a:endParaRPr lang="en-US" sz="3600" dirty="0">
              <a:solidFill>
                <a:srgbClr val="0B49CB"/>
              </a:solidFill>
              <a:latin typeface="Arial Black" panose="020B0A04020102020204" charset="0"/>
              <a:cs typeface="Arial Black" panose="020B0A04020102020204" charset="0"/>
            </a:endParaRPr>
          </a:p>
        </p:txBody>
      </p:sp>
      <p:sp>
        <p:nvSpPr>
          <p:cNvPr id="2" name="Text Box 1"/>
          <p:cNvSpPr txBox="1"/>
          <p:nvPr/>
        </p:nvSpPr>
        <p:spPr>
          <a:xfrm>
            <a:off x="374650" y="1482090"/>
            <a:ext cx="11132820" cy="4054475"/>
          </a:xfrm>
          <a:prstGeom prst="rect">
            <a:avLst/>
          </a:prstGeom>
          <a:noFill/>
        </p:spPr>
        <p:txBody>
          <a:bodyPr wrap="square" rtlCol="0">
            <a:noAutofit/>
          </a:bodyPr>
          <a:p>
            <a:r>
              <a:rPr lang="en-US" sz="2400">
                <a:latin typeface="Arial Black" panose="020B0A04020102020204" charset="0"/>
                <a:cs typeface="Arial Black" panose="020B0A04020102020204" charset="0"/>
              </a:rPr>
              <a:t>1) Scatter plots show the relationship between variablea. If a relationship exists, they could be used in machine learning model.</a:t>
            </a:r>
            <a:endParaRPr lang="en-US" sz="2400"/>
          </a:p>
          <a:p>
            <a:pPr marL="285750" indent="-285750">
              <a:buFont typeface="Wingdings" panose="05000000000000000000" charset="0"/>
              <a:buChar char="q"/>
            </a:pPr>
            <a:r>
              <a:rPr lang="en-US" sz="2400"/>
              <a:t>Relationship between Flight Number and Launch Site</a:t>
            </a:r>
            <a:endParaRPr lang="en-US" sz="2400"/>
          </a:p>
          <a:p>
            <a:pPr marL="285750" indent="-285750">
              <a:buFont typeface="Wingdings" panose="05000000000000000000" charset="0"/>
              <a:buChar char="q"/>
            </a:pPr>
            <a:r>
              <a:rPr lang="en-US" sz="2400"/>
              <a:t>Relationship between Payload and Launch Site</a:t>
            </a:r>
            <a:endParaRPr lang="en-US" sz="2400"/>
          </a:p>
          <a:p>
            <a:r>
              <a:rPr lang="en-US" sz="2400">
                <a:latin typeface="Arial Black" panose="020B0A04020102020204" charset="0"/>
                <a:cs typeface="Arial Black" panose="020B0A04020102020204" charset="0"/>
              </a:rPr>
              <a:t>2) Bar charts show comparisos among discrete categories. The goal is to show the relatioship between the specifc categories being compared and a measured value.</a:t>
            </a:r>
            <a:endParaRPr lang="en-US" sz="2400"/>
          </a:p>
          <a:p>
            <a:pPr marL="285750" indent="-285750">
              <a:buFont typeface="Wingdings" panose="05000000000000000000" charset="0"/>
              <a:buChar char="q"/>
            </a:pPr>
            <a:r>
              <a:rPr lang="en-US" sz="2400"/>
              <a:t>Relationship between success rate of each orbit type</a:t>
            </a:r>
            <a:endParaRPr lang="en-US" sz="2400"/>
          </a:p>
          <a:p>
            <a:r>
              <a:rPr lang="en-US" sz="2400">
                <a:latin typeface="Arial Black" panose="020B0A04020102020204" charset="0"/>
                <a:cs typeface="Arial Black" panose="020B0A04020102020204" charset="0"/>
              </a:rPr>
              <a:t>3) Line charts show trends in data over time (time series)</a:t>
            </a:r>
            <a:endParaRPr lang="en-US" sz="2400"/>
          </a:p>
          <a:p>
            <a:pPr marL="285750" indent="-285750">
              <a:buFont typeface="Wingdings" panose="05000000000000000000" charset="0"/>
              <a:buChar char="q"/>
            </a:pPr>
            <a:r>
              <a:rPr lang="en-US" sz="2400"/>
              <a:t>Average launch success yearly trend</a:t>
            </a:r>
            <a:endParaRPr 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71450" y="5773420"/>
            <a:ext cx="11849735" cy="1233805"/>
          </a:xfrm>
          <a:prstGeom prst="rect">
            <a:avLst/>
          </a:prstGeom>
        </p:spPr>
        <p:txBody>
          <a:bodyPr lIns="91440" tIns="45720" rIns="91440" bIns="45720" anchor="t"/>
          <a:lstStyle/>
          <a:p>
            <a:pPr marL="0" indent="0">
              <a:lnSpc>
                <a:spcPct val="100000"/>
              </a:lnSpc>
              <a:spcBef>
                <a:spcPts val="1400"/>
              </a:spcBef>
              <a:buNone/>
            </a:pPr>
            <a:r>
              <a:rPr lang="en-US" sz="2200">
                <a:ln w="15875"/>
                <a:solidFill>
                  <a:srgbClr val="00B0F0"/>
                </a:solidFill>
                <a:effectLst/>
                <a:latin typeface="+mn-ea"/>
                <a:cs typeface="+mn-ea"/>
              </a:rPr>
              <a:t>GIT HUB LINK : https://github.com/khajabadshah/Applied-data-science-capstone/blob/main/EDA%20with%20SQL.ipynb</a:t>
            </a:r>
            <a:endParaRPr lang="en-US" sz="2200">
              <a:ln w="15875"/>
              <a:solidFill>
                <a:srgbClr val="00B0F0"/>
              </a:solidFill>
              <a:effectLst/>
              <a:latin typeface="+mn-ea"/>
              <a:cs typeface="+mn-ea"/>
            </a:endParaRPr>
          </a:p>
          <a:p>
            <a:endParaRPr lang="en-US">
              <a:ln w="15875"/>
              <a:solidFill>
                <a:srgbClr val="00B0F0"/>
              </a:solidFill>
              <a:effectLst/>
            </a:endParaRPr>
          </a:p>
          <a:p>
            <a:endParaRPr lang="en-US">
              <a:ln w="15875"/>
              <a:solidFill>
                <a:srgbClr val="00B0F0"/>
              </a:solidFill>
              <a:effectLst/>
            </a:endParaRPr>
          </a:p>
          <a:p>
            <a:endParaRPr lang="en-US">
              <a:ln w="15875"/>
              <a:solidFill>
                <a:srgbClr val="00B0F0"/>
              </a:solidFill>
              <a:effectLst/>
            </a:endParaRPr>
          </a:p>
        </p:txBody>
      </p:sp>
      <p:sp>
        <p:nvSpPr>
          <p:cNvPr id="3" name="Title 1"/>
          <p:cNvSpPr txBox="1"/>
          <p:nvPr/>
        </p:nvSpPr>
        <p:spPr>
          <a:xfrm>
            <a:off x="770011" y="790745"/>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EDA with SQL</a:t>
            </a:r>
            <a:endParaRPr lang="en-US" sz="3600" dirty="0">
              <a:solidFill>
                <a:srgbClr val="0B49CB"/>
              </a:solidFill>
              <a:latin typeface="Arial Black" panose="020B0A04020102020204" charset="0"/>
              <a:cs typeface="Arial Black" panose="020B0A04020102020204" charset="0"/>
            </a:endParaRPr>
          </a:p>
        </p:txBody>
      </p:sp>
      <p:sp>
        <p:nvSpPr>
          <p:cNvPr id="2" name="Text Box 1"/>
          <p:cNvSpPr txBox="1"/>
          <p:nvPr/>
        </p:nvSpPr>
        <p:spPr>
          <a:xfrm>
            <a:off x="171450" y="1459230"/>
            <a:ext cx="11849735" cy="4194810"/>
          </a:xfrm>
          <a:prstGeom prst="rect">
            <a:avLst/>
          </a:prstGeom>
          <a:noFill/>
        </p:spPr>
        <p:txBody>
          <a:bodyPr wrap="square" rtlCol="0">
            <a:noAutofit/>
          </a:bodyPr>
          <a:p>
            <a:r>
              <a:rPr lang="en-US" sz="2000" b="1"/>
              <a:t>To better understand SpaceX data set, following SQL queries/operations were performed on an IBM DB2 cloud instance:</a:t>
            </a:r>
            <a:endParaRPr lang="en-US"/>
          </a:p>
          <a:p>
            <a:endParaRPr lang="en-US"/>
          </a:p>
          <a:p>
            <a:pPr marL="285750" indent="-285750">
              <a:buFont typeface="Arial" panose="020B0604020202020204" pitchFamily="34" charset="0"/>
              <a:buChar char="•"/>
            </a:pPr>
            <a:r>
              <a:rPr lang="en-US"/>
              <a:t>Display the names of the unique launch sites in the space mission</a:t>
            </a:r>
            <a:endParaRPr lang="en-US"/>
          </a:p>
          <a:p>
            <a:pPr marL="285750" indent="-285750">
              <a:buFont typeface="Arial" panose="020B0604020202020204" pitchFamily="34" charset="0"/>
              <a:buChar char="•"/>
            </a:pPr>
            <a:r>
              <a:rPr lang="en-US"/>
              <a:t>Display 5 records where launch sites begin with the string 'CCA'</a:t>
            </a:r>
            <a:endParaRPr lang="en-US"/>
          </a:p>
          <a:p>
            <a:pPr marL="285750" indent="-285750">
              <a:buFont typeface="Arial" panose="020B0604020202020204" pitchFamily="34" charset="0"/>
              <a:buChar char="•"/>
            </a:pPr>
            <a:r>
              <a:rPr lang="en-US"/>
              <a:t>Display the total payload mass carried by boosters launched by NASA (CRS)</a:t>
            </a:r>
            <a:endParaRPr lang="en-US"/>
          </a:p>
          <a:p>
            <a:pPr marL="285750" indent="-285750">
              <a:buFont typeface="Arial" panose="020B0604020202020204" pitchFamily="34" charset="0"/>
              <a:buChar char="•"/>
            </a:pPr>
            <a:r>
              <a:rPr lang="en-US"/>
              <a:t>Display average payload mass carried by booster version F9 v1.1</a:t>
            </a:r>
            <a:endParaRPr lang="en-US"/>
          </a:p>
          <a:p>
            <a:pPr marL="285750" indent="-285750">
              <a:buFont typeface="Arial" panose="020B0604020202020204" pitchFamily="34" charset="0"/>
              <a:buChar char="•"/>
            </a:pPr>
            <a:r>
              <a:rPr lang="en-US"/>
              <a:t>List the date when the first successful landing outcome in ground pad was achieved.</a:t>
            </a:r>
            <a:endParaRPr lang="en-US"/>
          </a:p>
          <a:p>
            <a:pPr marL="285750" indent="-285750">
              <a:buFont typeface="Arial" panose="020B0604020202020204" pitchFamily="34" charset="0"/>
              <a:buChar char="•"/>
            </a:pPr>
            <a:r>
              <a:rPr lang="en-US"/>
              <a:t>List the names of the boosters which have success in drone ship and have payload mass greater than 4000 but less than 6000</a:t>
            </a:r>
            <a:endParaRPr lang="en-US"/>
          </a:p>
          <a:p>
            <a:pPr marL="285750" indent="-285750">
              <a:buFont typeface="Arial" panose="020B0604020202020204" pitchFamily="34" charset="0"/>
              <a:buChar char="•"/>
            </a:pPr>
            <a:r>
              <a:rPr lang="en-US"/>
              <a:t>List the total number of successful and failure mission outcomes</a:t>
            </a:r>
            <a:endParaRPr lang="en-US"/>
          </a:p>
          <a:p>
            <a:pPr marL="285750" indent="-285750">
              <a:buFont typeface="Arial" panose="020B0604020202020204" pitchFamily="34" charset="0"/>
              <a:buChar char="•"/>
            </a:pPr>
            <a:r>
              <a:rPr lang="en-US"/>
              <a:t>List the names of the booster_versions which have carried the maximum payload mass. Use a subquery</a:t>
            </a:r>
            <a:endParaRPr lang="en-US"/>
          </a:p>
          <a:p>
            <a:pPr marL="285750" indent="-285750">
              <a:buFont typeface="Arial" panose="020B0604020202020204" pitchFamily="34" charset="0"/>
              <a:buChar char="•"/>
            </a:pPr>
            <a:r>
              <a:rPr lang="en-US"/>
              <a:t>List the failed landing_outcomes in drone ship, their booster versions, and launch site names for in year 2015</a:t>
            </a:r>
            <a:endParaRPr lang="en-US"/>
          </a:p>
          <a:p>
            <a:pPr marL="285750" indent="-285750">
              <a:buFont typeface="Arial" panose="020B0604020202020204" pitchFamily="34" charset="0"/>
              <a:buChar char="•"/>
            </a:pPr>
            <a:r>
              <a:rPr lang="en-US"/>
              <a:t>Rank the count of landing outcomes (such as Failure (drone ship) or Success (ground pad)) between the date 2010-06-04 and 2017-03-20, in descending order</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786935"/>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Build an Interactive Map with Folium</a:t>
            </a:r>
            <a:endParaRPr lang="en-US" sz="3600" dirty="0">
              <a:solidFill>
                <a:srgbClr val="0B49CB"/>
              </a:solidFill>
              <a:latin typeface="Arial Black" panose="020B0A04020102020204" charset="0"/>
              <a:cs typeface="Arial Black" panose="020B0A04020102020204" charset="0"/>
            </a:endParaRPr>
          </a:p>
        </p:txBody>
      </p:sp>
      <p:sp>
        <p:nvSpPr>
          <p:cNvPr id="2" name="Text Box 1"/>
          <p:cNvSpPr txBox="1"/>
          <p:nvPr/>
        </p:nvSpPr>
        <p:spPr>
          <a:xfrm>
            <a:off x="93345" y="1438910"/>
            <a:ext cx="11887200" cy="4234815"/>
          </a:xfrm>
          <a:prstGeom prst="rect">
            <a:avLst/>
          </a:prstGeom>
          <a:noFill/>
        </p:spPr>
        <p:txBody>
          <a:bodyPr wrap="square" rtlCol="0">
            <a:noAutofit/>
          </a:bodyPr>
          <a:p>
            <a:r>
              <a:rPr lang="en-US"/>
              <a:t>• An interactive map offers a dynamic way to visualize and analyze launch site dara. Folium interactive map helps analyze     geospatial data to perform more interactive visual analytics and better understand factors such location and proximity of launch sites that impact launch success rate.</a:t>
            </a:r>
            <a:endParaRPr lang="en-US"/>
          </a:p>
          <a:p>
            <a:endParaRPr lang="en-US"/>
          </a:p>
          <a:p>
            <a:r>
              <a:rPr lang="en-US" b="1"/>
              <a:t>• Mark all launch sites on the map. This allowed to visually see the launch sites on the map.</a:t>
            </a:r>
            <a:endParaRPr lang="en-US"/>
          </a:p>
          <a:p>
            <a:r>
              <a:rPr lang="en-US"/>
              <a:t>    -&gt; Added Marker with Circle, Popup Label and Text Label of NASA Johnson Space Center using its latitude and longitude coordinates as a start location.</a:t>
            </a:r>
            <a:endParaRPr lang="en-US"/>
          </a:p>
          <a:p>
            <a:r>
              <a:rPr lang="en-US"/>
              <a:t>    -&gt; Added Markers with Circle, Popup label andtext Label of all Launch Sites using their latitude and longitude coordinates to show their geographical locations and proximity to Equator and coasts.</a:t>
            </a:r>
            <a:endParaRPr lang="en-US"/>
          </a:p>
          <a:p>
            <a:endParaRPr lang="en-US"/>
          </a:p>
          <a:p>
            <a:r>
              <a:rPr lang="en-US" b="1">
                <a:sym typeface="+mn-ea"/>
              </a:rPr>
              <a:t>• Coloured Markers of the launch outcomes for each Launch Site:</a:t>
            </a:r>
            <a:endParaRPr lang="en-US">
              <a:sym typeface="+mn-ea"/>
            </a:endParaRPr>
          </a:p>
          <a:p>
            <a:r>
              <a:rPr lang="en-US"/>
              <a:t>     -&gt; Added coloured Markers of success(Green) and failed (Red) launches using Marker Cluster to identify which launch sites have relatively high success rates.</a:t>
            </a:r>
            <a:endParaRPr lang="en-US"/>
          </a:p>
          <a:p>
            <a:endParaRPr lang="en-US"/>
          </a:p>
          <a:p>
            <a:r>
              <a:rPr lang="en-US" b="1">
                <a:sym typeface="+mn-ea"/>
              </a:rPr>
              <a:t>• Distances between a Launch Site to its proximities :</a:t>
            </a:r>
            <a:endParaRPr lang="en-US">
              <a:sym typeface="+mn-ea"/>
            </a:endParaRPr>
          </a:p>
          <a:p>
            <a:r>
              <a:rPr lang="en-US"/>
              <a:t>    -&gt; Added coloured Lines to show distances between the Launch Site KSC LC-39A (as an example) and its proximities like Railway, Highway, Coastine and Closest City.</a:t>
            </a:r>
            <a:endParaRPr lang="en-US"/>
          </a:p>
        </p:txBody>
      </p:sp>
      <p:sp>
        <p:nvSpPr>
          <p:cNvPr id="6" name="Text Box 5"/>
          <p:cNvSpPr txBox="1"/>
          <p:nvPr/>
        </p:nvSpPr>
        <p:spPr>
          <a:xfrm>
            <a:off x="88900" y="6266180"/>
            <a:ext cx="12103100" cy="446405"/>
          </a:xfrm>
          <a:prstGeom prst="rect">
            <a:avLst/>
          </a:prstGeom>
          <a:noFill/>
        </p:spPr>
        <p:txBody>
          <a:bodyPr wrap="square" rtlCol="0">
            <a:noAutofit/>
          </a:bodyPr>
          <a:p>
            <a:r>
              <a:rPr lang="en-US">
                <a:ln w="15875"/>
                <a:solidFill>
                  <a:srgbClr val="00B0F0"/>
                </a:solidFill>
                <a:effectLst/>
              </a:rPr>
              <a:t>GIT HUB LINK : https://github.com/khajabadshah/Applied-data-science-capstone/blob/main/Interactive%20Visual%20Analytics%20with%20Folium.ipynb </a:t>
            </a:r>
            <a:endParaRPr lang="en-US">
              <a:ln w="15875"/>
              <a:solidFill>
                <a:srgbClr val="00B0F0"/>
              </a:solidFill>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269240" y="5998845"/>
            <a:ext cx="11698605" cy="444500"/>
          </a:xfrm>
          <a:prstGeom prst="rect">
            <a:avLst/>
          </a:prstGeom>
        </p:spPr>
        <p:txBody>
          <a:bodyPr vert="horz" lIns="91440" tIns="45720" rIns="91440" bIns="45720" rtlCol="0" anchor="t">
            <a:normAutofit fontScale="50000"/>
          </a:bodyPr>
          <a:lstStyle/>
          <a:p>
            <a:pPr marL="0" indent="0">
              <a:buNone/>
            </a:pPr>
            <a:r>
              <a:rPr lang="en-US">
                <a:solidFill>
                  <a:srgbClr val="00B0F0"/>
                </a:solidFill>
              </a:rPr>
              <a:t>GIT HUB LINK : https://github.com/khajabadshah/Applied-data-science-capstone/blob/main/Dashboard%20with%20Ploty%20Dash.py </a:t>
            </a:r>
            <a:endParaRPr lang="en-US">
              <a:solidFill>
                <a:srgbClr val="00B0F0"/>
              </a:solidFill>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Build a Dashboard with </a:t>
            </a:r>
            <a:r>
              <a:rPr lang="en-US" sz="3600" dirty="0" err="1">
                <a:solidFill>
                  <a:srgbClr val="0B49CB"/>
                </a:solidFill>
                <a:latin typeface="Arial Black" panose="020B0A04020102020204" charset="0"/>
                <a:cs typeface="Arial Black" panose="020B0A04020102020204" charset="0"/>
              </a:rPr>
              <a:t>Plotly</a:t>
            </a:r>
            <a:r>
              <a:rPr lang="en-US" sz="3600" dirty="0">
                <a:solidFill>
                  <a:srgbClr val="0B49CB"/>
                </a:solidFill>
                <a:latin typeface="Arial Black" panose="020B0A04020102020204" charset="0"/>
                <a:cs typeface="Arial Black" panose="020B0A04020102020204" charset="0"/>
              </a:rPr>
              <a:t> Dash</a:t>
            </a:r>
            <a:endParaRPr lang="en-US" sz="3600" dirty="0">
              <a:solidFill>
                <a:srgbClr val="0B49CB"/>
              </a:solidFill>
              <a:latin typeface="Arial Black" panose="020B0A04020102020204" charset="0"/>
              <a:cs typeface="Arial Black" panose="020B0A04020102020204" charset="0"/>
            </a:endParaRPr>
          </a:p>
        </p:txBody>
      </p:sp>
      <p:sp>
        <p:nvSpPr>
          <p:cNvPr id="2" name="Text Box 1"/>
          <p:cNvSpPr txBox="1"/>
          <p:nvPr/>
        </p:nvSpPr>
        <p:spPr>
          <a:xfrm>
            <a:off x="269240" y="1859915"/>
            <a:ext cx="11670030" cy="3416300"/>
          </a:xfrm>
          <a:prstGeom prst="rect">
            <a:avLst/>
          </a:prstGeom>
          <a:noFill/>
        </p:spPr>
        <p:txBody>
          <a:bodyPr wrap="square" rtlCol="0">
            <a:noAutofit/>
          </a:bodyPr>
          <a:p>
            <a:r>
              <a:rPr lang="en-US" b="1"/>
              <a:t>Launch Sites Dropdown List:</a:t>
            </a:r>
            <a:endParaRPr lang="en-US"/>
          </a:p>
          <a:p>
            <a:r>
              <a:rPr lang="en-US"/>
              <a:t>- Added a dropdown list to enable Launch Site selection.</a:t>
            </a:r>
            <a:endParaRPr lang="en-US"/>
          </a:p>
          <a:p>
            <a:endParaRPr lang="en-US"/>
          </a:p>
          <a:p>
            <a:r>
              <a:rPr lang="en-US" b="1"/>
              <a:t>Pie Chart showing Success Launches (All Sites/Certain Site):</a:t>
            </a:r>
            <a:endParaRPr lang="en-US"/>
          </a:p>
          <a:p>
            <a:r>
              <a:rPr lang="en-US"/>
              <a:t>- Added a pie chart to show the total successful launches count for all sites and the Success vs. Failed counts for the site, if a specific Launch Site was selected.</a:t>
            </a:r>
            <a:endParaRPr lang="en-US"/>
          </a:p>
          <a:p>
            <a:endParaRPr lang="en-US"/>
          </a:p>
          <a:p>
            <a:r>
              <a:rPr lang="en-US" b="1"/>
              <a:t>Slider of Payload Mass Range:</a:t>
            </a:r>
            <a:endParaRPr lang="en-US"/>
          </a:p>
          <a:p>
            <a:r>
              <a:rPr lang="en-US"/>
              <a:t>- Added a slider to select Payload range.</a:t>
            </a:r>
            <a:endParaRPr lang="en-US"/>
          </a:p>
          <a:p>
            <a:endParaRPr lang="en-US"/>
          </a:p>
          <a:p>
            <a:r>
              <a:rPr lang="en-US" b="1"/>
              <a:t>Scatter Chart of Payload Mass vs. Success Rate for the different Booster Versions:</a:t>
            </a:r>
            <a:endParaRPr lang="en-US"/>
          </a:p>
          <a:p>
            <a:r>
              <a:rPr lang="en-US"/>
              <a:t>- Added a scatter chart to show the correlation between Payload and Launch Success.</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670095"/>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Predictive Analysis (Classification)</a:t>
            </a:r>
            <a:endParaRPr lang="en-US" sz="3600" dirty="0">
              <a:solidFill>
                <a:srgbClr val="0B49CB"/>
              </a:solidFill>
              <a:latin typeface="Arial Black" panose="020B0A04020102020204" charset="0"/>
              <a:cs typeface="Arial Black" panose="020B0A04020102020204" charset="0"/>
            </a:endParaRPr>
          </a:p>
        </p:txBody>
      </p:sp>
      <p:graphicFrame>
        <p:nvGraphicFramePr>
          <p:cNvPr id="8" name="Diagram 7"/>
          <p:cNvGraphicFramePr/>
          <p:nvPr/>
        </p:nvGraphicFramePr>
        <p:xfrm>
          <a:off x="0" y="1459230"/>
          <a:ext cx="11889105" cy="4430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Box 8"/>
          <p:cNvSpPr txBox="1"/>
          <p:nvPr/>
        </p:nvSpPr>
        <p:spPr>
          <a:xfrm>
            <a:off x="226695" y="6261100"/>
            <a:ext cx="11662410" cy="441960"/>
          </a:xfrm>
          <a:prstGeom prst="rect">
            <a:avLst/>
          </a:prstGeom>
          <a:noFill/>
        </p:spPr>
        <p:txBody>
          <a:bodyPr wrap="square" rtlCol="0">
            <a:noAutofit/>
          </a:bodyPr>
          <a:p>
            <a:r>
              <a:rPr lang="en-US">
                <a:ln w="15875"/>
                <a:gradFill>
                  <a:gsLst>
                    <a:gs pos="0">
                      <a:schemeClr val="accent1">
                        <a:hueMod val="80000"/>
                      </a:schemeClr>
                    </a:gs>
                    <a:gs pos="100000">
                      <a:schemeClr val="accent1">
                        <a:alpha val="100000"/>
                      </a:schemeClr>
                    </a:gs>
                  </a:gsLst>
                  <a:lin ang="2700000" scaled="0"/>
                </a:gradFill>
                <a:effectLst/>
              </a:rPr>
              <a:t>GIT HUB LINK : https://github.com/khajabadshah/Applied-data-science-capstone/blob/main/Machine%20Learning%20Prediction.ipynb</a:t>
            </a:r>
            <a:endParaRPr lang="en-US">
              <a:ln w="15875"/>
              <a:gradFill>
                <a:gsLst>
                  <a:gs pos="0">
                    <a:schemeClr val="accent1">
                      <a:hueMod val="80000"/>
                    </a:schemeClr>
                  </a:gs>
                  <a:gs pos="100000">
                    <a:schemeClr val="accent1">
                      <a:alpha val="100000"/>
                    </a:schemeClr>
                  </a:gs>
                </a:gsLst>
                <a:lin ang="2700000" scaled="0"/>
              </a:gradFill>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4489450" y="2463800"/>
            <a:ext cx="7068820" cy="33731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3600">
                <a:solidFill>
                  <a:schemeClr val="accent3">
                    <a:lumMod val="25000"/>
                  </a:schemeClr>
                </a:solidFill>
                <a:latin typeface="Calibri" panose="020F0502020204030204" charset="0"/>
                <a:cs typeface="Calibri" panose="020F0502020204030204" charset="0"/>
              </a:rPr>
              <a:t>Exploratory data analysis results</a:t>
            </a:r>
            <a:endParaRPr lang="en-US" sz="36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3600">
                <a:solidFill>
                  <a:schemeClr val="accent3">
                    <a:lumMod val="25000"/>
                  </a:schemeClr>
                </a:solidFill>
                <a:latin typeface="Calibri" panose="020F0502020204030204" charset="0"/>
                <a:cs typeface="Calibri" panose="020F0502020204030204" charset="0"/>
              </a:rPr>
              <a:t>Interactive analytics demo in screenshots</a:t>
            </a:r>
            <a:endParaRPr lang="en-US" sz="36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3600">
                <a:solidFill>
                  <a:schemeClr val="accent3">
                    <a:lumMod val="25000"/>
                  </a:schemeClr>
                </a:solidFill>
                <a:latin typeface="Calibri" panose="020F0502020204030204" charset="0"/>
                <a:cs typeface="Calibri" panose="020F0502020204030204" charset="0"/>
              </a:rPr>
              <a:t>Predictive analysis results</a:t>
            </a:r>
            <a:endParaRPr lang="en-US" sz="3600">
              <a:solidFill>
                <a:schemeClr val="accent3">
                  <a:lumMod val="25000"/>
                </a:schemeClr>
              </a:solidFill>
              <a:latin typeface="Calibri" panose="020F0502020204030204" charset="0"/>
              <a:cs typeface="Calibri" panose="020F0502020204030204" charset="0"/>
            </a:endParaRPr>
          </a:p>
          <a:p>
            <a:pPr lvl="1"/>
            <a:endParaRPr lang="en-US" sz="3200">
              <a:latin typeface="Calibri" panose="020F0502020204030204" charset="0"/>
              <a:cs typeface="Calibri" panose="020F0502020204030204" charset="0"/>
            </a:endParaRPr>
          </a:p>
          <a:p>
            <a:pPr marL="457200" lvl="1" indent="0">
              <a:buNone/>
            </a:pPr>
            <a:endParaRPr lang="en-US" sz="3200">
              <a:latin typeface="Calibri" panose="020F0502020204030204" charset="0"/>
              <a:cs typeface="Calibri" panose="020F0502020204030204"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36356" y="771695"/>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dirty="0">
                <a:solidFill>
                  <a:srgbClr val="0B49CB"/>
                </a:solidFill>
                <a:latin typeface="Arial Black" panose="020B0A04020102020204" charset="0"/>
                <a:cs typeface="Arial Black" panose="020B0A04020102020204" charset="0"/>
              </a:rPr>
              <a:t>Results</a:t>
            </a:r>
            <a:endParaRPr lang="en-US" sz="3600" dirty="0">
              <a:solidFill>
                <a:srgbClr val="0B49CB"/>
              </a:solidFill>
              <a:latin typeface="Arial Black" panose="020B0A04020102020204" charset="0"/>
              <a:cs typeface="Arial Black" panose="020B0A04020102020204" charset="0"/>
            </a:endParaRPr>
          </a:p>
        </p:txBody>
      </p:sp>
      <p:pic>
        <p:nvPicPr>
          <p:cNvPr id="5" name="Content Placeholder 4" descr="OIP (2)"/>
          <p:cNvPicPr>
            <a:picLocks noChangeAspect="1"/>
          </p:cNvPicPr>
          <p:nvPr>
            <p:ph idx="1"/>
          </p:nvPr>
        </p:nvPicPr>
        <p:blipFill>
          <a:blip r:embed="rId2"/>
          <a:stretch>
            <a:fillRect/>
          </a:stretch>
        </p:blipFill>
        <p:spPr>
          <a:xfrm>
            <a:off x="487045" y="2120900"/>
            <a:ext cx="3904615" cy="39046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Flight Number vs. Launch Site</a:t>
            </a:r>
            <a:endParaRPr lang="en-US" sz="3600" dirty="0">
              <a:solidFill>
                <a:srgbClr val="0B49CB"/>
              </a:solidFill>
              <a:latin typeface="Arial Black" panose="020B0A04020102020204" charset="0"/>
              <a:cs typeface="Arial Black" panose="020B0A04020102020204" charset="0"/>
            </a:endParaRPr>
          </a:p>
        </p:txBody>
      </p:sp>
      <p:pic>
        <p:nvPicPr>
          <p:cNvPr id="8" name="Content Placeholder 7" descr="Screenshot 2024-01-01 092332"/>
          <p:cNvPicPr>
            <a:picLocks noChangeAspect="1"/>
          </p:cNvPicPr>
          <p:nvPr>
            <p:ph sz="half" idx="1"/>
          </p:nvPr>
        </p:nvPicPr>
        <p:blipFill>
          <a:blip r:embed="rId2"/>
          <a:stretch>
            <a:fillRect/>
          </a:stretch>
        </p:blipFill>
        <p:spPr>
          <a:xfrm>
            <a:off x="167005" y="1727835"/>
            <a:ext cx="11511280" cy="2386965"/>
          </a:xfrm>
          <a:prstGeom prst="rect">
            <a:avLst/>
          </a:prstGeom>
        </p:spPr>
      </p:pic>
      <p:sp>
        <p:nvSpPr>
          <p:cNvPr id="9" name="Text Box 8"/>
          <p:cNvSpPr txBox="1"/>
          <p:nvPr/>
        </p:nvSpPr>
        <p:spPr>
          <a:xfrm>
            <a:off x="799465" y="4362450"/>
            <a:ext cx="10680065" cy="2065655"/>
          </a:xfrm>
          <a:prstGeom prst="rect">
            <a:avLst/>
          </a:prstGeom>
          <a:noFill/>
        </p:spPr>
        <p:txBody>
          <a:bodyPr wrap="square" rtlCol="0">
            <a:noAutofit/>
          </a:bodyPr>
          <a:p>
            <a:r>
              <a:rPr lang="en-US"/>
              <a:t>• The earliest flights all failed while the latest flights all succeeded.</a:t>
            </a:r>
            <a:endParaRPr lang="en-US"/>
          </a:p>
          <a:p>
            <a:endParaRPr lang="en-US"/>
          </a:p>
          <a:p>
            <a:r>
              <a:rPr lang="en-US"/>
              <a:t>• The CCAFS SLC 40 launch site has about a half of all launches.</a:t>
            </a:r>
            <a:endParaRPr lang="en-US"/>
          </a:p>
          <a:p>
            <a:endParaRPr lang="en-US"/>
          </a:p>
          <a:p>
            <a:r>
              <a:rPr lang="en-US"/>
              <a:t>• VAFB SLC 4E and KSC LC 39A have higher success rates.</a:t>
            </a:r>
            <a:endParaRPr lang="en-US"/>
          </a:p>
          <a:p>
            <a:endParaRPr lang="en-US"/>
          </a:p>
          <a:p>
            <a:r>
              <a:rPr lang="en-US"/>
              <a:t>• It can be assumed that each new launch has a higher rate of success.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Payload vs. Launch Site</a:t>
            </a:r>
            <a:endParaRPr lang="en-US" sz="3600" dirty="0">
              <a:solidFill>
                <a:srgbClr val="0B49CB"/>
              </a:solidFill>
              <a:latin typeface="Arial Black" panose="020B0A04020102020204" charset="0"/>
              <a:cs typeface="Arial Black" panose="020B0A04020102020204" charset="0"/>
            </a:endParaRPr>
          </a:p>
        </p:txBody>
      </p:sp>
      <p:pic>
        <p:nvPicPr>
          <p:cNvPr id="2" name="Content Placeholder 1" descr="Screenshot 2024-01-01 092529"/>
          <p:cNvPicPr>
            <a:picLocks noChangeAspect="1"/>
          </p:cNvPicPr>
          <p:nvPr>
            <p:ph sz="half" idx="1"/>
          </p:nvPr>
        </p:nvPicPr>
        <p:blipFill>
          <a:blip r:embed="rId2"/>
          <a:stretch>
            <a:fillRect/>
          </a:stretch>
        </p:blipFill>
        <p:spPr>
          <a:xfrm>
            <a:off x="220345" y="1851660"/>
            <a:ext cx="11615420" cy="2296160"/>
          </a:xfrm>
          <a:prstGeom prst="rect">
            <a:avLst/>
          </a:prstGeom>
        </p:spPr>
      </p:pic>
      <p:sp>
        <p:nvSpPr>
          <p:cNvPr id="8" name="Text Box 7"/>
          <p:cNvSpPr txBox="1"/>
          <p:nvPr/>
        </p:nvSpPr>
        <p:spPr>
          <a:xfrm>
            <a:off x="594360" y="4659630"/>
            <a:ext cx="9652635" cy="2110105"/>
          </a:xfrm>
          <a:prstGeom prst="rect">
            <a:avLst/>
          </a:prstGeom>
          <a:noFill/>
        </p:spPr>
        <p:txBody>
          <a:bodyPr wrap="square" rtlCol="0">
            <a:noAutofit/>
          </a:bodyPr>
          <a:p>
            <a:r>
              <a:rPr lang="en-US"/>
              <a:t>Explanation:</a:t>
            </a:r>
            <a:endParaRPr lang="en-US"/>
          </a:p>
          <a:p>
            <a:endParaRPr lang="en-US"/>
          </a:p>
          <a:p>
            <a:r>
              <a:rPr lang="en-US"/>
              <a:t>• For every launch site the higher the payload mass, the higher the success rate.</a:t>
            </a:r>
            <a:endParaRPr lang="en-US"/>
          </a:p>
          <a:p>
            <a:endParaRPr lang="en-US"/>
          </a:p>
          <a:p>
            <a:r>
              <a:rPr lang="en-US"/>
              <a:t>• Most of the launches with payload mass over 7000 kg were successful.</a:t>
            </a:r>
            <a:endParaRPr lang="en-US"/>
          </a:p>
          <a:p>
            <a:endParaRPr lang="en-US"/>
          </a:p>
          <a:p>
            <a:r>
              <a:rPr lang="en-US"/>
              <a:t>• KSC LC 39A has a 100% success rate for payload mass under 5500 kg too.</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p:nvPr/>
        </p:nvSpPr>
        <p:spPr>
          <a:xfrm>
            <a:off x="307096" y="375455"/>
            <a:ext cx="10515600" cy="549049"/>
          </a:xfrm>
          <a:prstGeom prst="rect">
            <a:avLst/>
          </a:prstGeom>
        </p:spPr>
        <p:txBody>
          <a:bodyPr vert="horz" lIns="91440" tIns="45720" rIns="91440" bIns="45720" rtlCol="0" anchor="ctr">
            <a:scene3d>
              <a:camera prst="orthographicFront"/>
              <a:lightRig rig="threePt" dir="t"/>
            </a:scene3d>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ln w="15875"/>
                <a:gradFill>
                  <a:gsLst>
                    <a:gs pos="0">
                      <a:schemeClr val="accent1">
                        <a:hueMod val="80000"/>
                      </a:schemeClr>
                    </a:gs>
                    <a:gs pos="100000">
                      <a:schemeClr val="accent1">
                        <a:alpha val="100000"/>
                      </a:schemeClr>
                    </a:gs>
                  </a:gsLst>
                  <a:lin ang="2700000" scaled="0"/>
                </a:gradFill>
                <a:effectLst/>
                <a:latin typeface="Arial Black" panose="020B0A04020102020204" charset="0"/>
                <a:cs typeface="Arial Black" panose="020B0A04020102020204" charset="0"/>
              </a:rPr>
              <a:t>Outline</a:t>
            </a:r>
            <a:endParaRPr lang="en-US" sz="3600" dirty="0">
              <a:ln w="15875"/>
              <a:gradFill>
                <a:gsLst>
                  <a:gs pos="0">
                    <a:schemeClr val="accent1">
                      <a:hueMod val="80000"/>
                    </a:schemeClr>
                  </a:gs>
                  <a:gs pos="100000">
                    <a:schemeClr val="accent1">
                      <a:alpha val="100000"/>
                    </a:schemeClr>
                  </a:gs>
                </a:gsLst>
                <a:lin ang="2700000" scaled="0"/>
              </a:gradFill>
              <a:effectLst/>
              <a:latin typeface="Arial Black" panose="020B0A04020102020204" charset="0"/>
              <a:cs typeface="Arial Black" panose="020B0A04020102020204" charset="0"/>
            </a:endParaRPr>
          </a:p>
        </p:txBody>
      </p:sp>
      <p:sp>
        <p:nvSpPr>
          <p:cNvPr id="10" name="Content Placeholder 2"/>
          <p:cNvSpPr txBox="1"/>
          <p:nvPr/>
        </p:nvSpPr>
        <p:spPr>
          <a:xfrm>
            <a:off x="14208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Executive Summary</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Introduction</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Methodology</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Results</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Conclusion</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Appendix</a:t>
            </a:r>
            <a:endParaRPr lang="en-US" sz="2200" dirty="0">
              <a:solidFill>
                <a:schemeClr val="accent3">
                  <a:lumMod val="25000"/>
                </a:schemeClr>
              </a:solidFill>
              <a:latin typeface="Calibri" panose="020F0502020204030204" charset="0"/>
              <a:cs typeface="Calibri" panose="020F0502020204030204" charset="0"/>
            </a:endParaRPr>
          </a:p>
        </p:txBody>
      </p:sp>
    </p:spTree>
    <p:custDataLst>
      <p:tags r:id="rId1"/>
    </p:custData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Success Rate vs. Orbit Type</a:t>
            </a:r>
            <a:endParaRPr lang="en-US" sz="3600" dirty="0">
              <a:solidFill>
                <a:srgbClr val="0B49CB"/>
              </a:solidFill>
              <a:latin typeface="Arial Black" panose="020B0A04020102020204" charset="0"/>
              <a:cs typeface="Arial Black" panose="020B0A04020102020204" charset="0"/>
            </a:endParaRPr>
          </a:p>
        </p:txBody>
      </p:sp>
      <p:pic>
        <p:nvPicPr>
          <p:cNvPr id="2" name="Content Placeholder 1" descr="Screenshot 2024-01-01 092807"/>
          <p:cNvPicPr>
            <a:picLocks noChangeAspect="1"/>
          </p:cNvPicPr>
          <p:nvPr>
            <p:ph sz="half" idx="1"/>
          </p:nvPr>
        </p:nvPicPr>
        <p:blipFill>
          <a:blip r:embed="rId2"/>
          <a:stretch>
            <a:fillRect/>
          </a:stretch>
        </p:blipFill>
        <p:spPr>
          <a:xfrm>
            <a:off x="6300470" y="1334770"/>
            <a:ext cx="5682615" cy="5337810"/>
          </a:xfrm>
          <a:prstGeom prst="rect">
            <a:avLst/>
          </a:prstGeom>
        </p:spPr>
      </p:pic>
      <p:sp>
        <p:nvSpPr>
          <p:cNvPr id="9" name="Text Box 8"/>
          <p:cNvSpPr txBox="1"/>
          <p:nvPr/>
        </p:nvSpPr>
        <p:spPr>
          <a:xfrm>
            <a:off x="784225" y="2056765"/>
            <a:ext cx="4429125" cy="3983355"/>
          </a:xfrm>
          <a:prstGeom prst="rect">
            <a:avLst/>
          </a:prstGeom>
          <a:noFill/>
        </p:spPr>
        <p:txBody>
          <a:bodyPr wrap="square" rtlCol="0">
            <a:noAutofit/>
          </a:bodyPr>
          <a:p>
            <a:r>
              <a:rPr lang="en-US"/>
              <a:t>Explanation:</a:t>
            </a:r>
            <a:endParaRPr lang="en-US"/>
          </a:p>
          <a:p>
            <a:endParaRPr lang="en-US"/>
          </a:p>
          <a:p>
            <a:r>
              <a:rPr lang="en-US"/>
              <a:t>• Orbits with 100% success rate: - </a:t>
            </a:r>
            <a:endParaRPr lang="en-US"/>
          </a:p>
          <a:p>
            <a:r>
              <a:rPr lang="en-US"/>
              <a:t>ES-L1, GEO, HEO, SSO</a:t>
            </a:r>
            <a:endParaRPr lang="en-US"/>
          </a:p>
          <a:p>
            <a:endParaRPr lang="en-US"/>
          </a:p>
          <a:p>
            <a:r>
              <a:rPr lang="en-US"/>
              <a:t>• Orbits with 0% success rate:</a:t>
            </a:r>
            <a:endParaRPr lang="en-US"/>
          </a:p>
          <a:p>
            <a:endParaRPr lang="en-US"/>
          </a:p>
          <a:p>
            <a:r>
              <a:rPr lang="en-US"/>
              <a:t>- SO</a:t>
            </a:r>
            <a:endParaRPr lang="en-US"/>
          </a:p>
          <a:p>
            <a:endParaRPr lang="en-US"/>
          </a:p>
          <a:p>
            <a:r>
              <a:rPr lang="en-US"/>
              <a:t>• Orbits with success rate between 50% and 85%:</a:t>
            </a:r>
            <a:endParaRPr lang="en-US"/>
          </a:p>
          <a:p>
            <a:endParaRPr lang="en-US"/>
          </a:p>
          <a:p>
            <a:r>
              <a:rPr lang="en-US"/>
              <a:t>- GTO, ISS, LEO, MEO, PO</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Flight Number vs. Orbit Type</a:t>
            </a:r>
            <a:endParaRPr lang="en-US" sz="3600" dirty="0">
              <a:solidFill>
                <a:srgbClr val="0B49CB"/>
              </a:solidFill>
              <a:latin typeface="Arial Black" panose="020B0A04020102020204" charset="0"/>
              <a:cs typeface="Arial Black" panose="020B0A04020102020204" charset="0"/>
            </a:endParaRPr>
          </a:p>
        </p:txBody>
      </p:sp>
      <p:pic>
        <p:nvPicPr>
          <p:cNvPr id="7" name="Content Placeholder 6" descr="Screenshot 2024-01-01 093020"/>
          <p:cNvPicPr>
            <a:picLocks noChangeAspect="1"/>
          </p:cNvPicPr>
          <p:nvPr>
            <p:ph sz="half" idx="1"/>
          </p:nvPr>
        </p:nvPicPr>
        <p:blipFill>
          <a:blip r:embed="rId2"/>
          <a:stretch>
            <a:fillRect/>
          </a:stretch>
        </p:blipFill>
        <p:spPr>
          <a:xfrm>
            <a:off x="325120" y="1931035"/>
            <a:ext cx="11727180" cy="2319655"/>
          </a:xfrm>
          <a:prstGeom prst="rect">
            <a:avLst/>
          </a:prstGeom>
        </p:spPr>
      </p:pic>
      <p:sp>
        <p:nvSpPr>
          <p:cNvPr id="10" name="Text Box 9"/>
          <p:cNvSpPr txBox="1"/>
          <p:nvPr/>
        </p:nvSpPr>
        <p:spPr>
          <a:xfrm>
            <a:off x="325120" y="4770755"/>
            <a:ext cx="10739120" cy="1469390"/>
          </a:xfrm>
          <a:prstGeom prst="rect">
            <a:avLst/>
          </a:prstGeom>
          <a:noFill/>
        </p:spPr>
        <p:txBody>
          <a:bodyPr wrap="square" rtlCol="0">
            <a:noAutofit/>
          </a:bodyPr>
          <a:p>
            <a:r>
              <a:rPr lang="en-US" sz="2400"/>
              <a:t>Explanation:</a:t>
            </a:r>
            <a:endParaRPr lang="en-US" sz="2400"/>
          </a:p>
          <a:p>
            <a:endParaRPr lang="en-US" sz="2400"/>
          </a:p>
          <a:p>
            <a:r>
              <a:rPr lang="en-US" sz="2400"/>
              <a:t>• In the LEO orbit the Success appears related to the number of flights; on the other hand, there seems to be no relationship between flight number when in GTO orbit.</a:t>
            </a:r>
            <a:endParaRPr 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Payload vs. Orbit Type</a:t>
            </a:r>
            <a:endParaRPr lang="en-US" sz="3600"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1"/>
          </p:nvPr>
        </p:nvPicPr>
        <p:blipFill>
          <a:blip r:embed="rId2"/>
          <a:stretch>
            <a:fillRect/>
          </a:stretch>
        </p:blipFill>
        <p:spPr>
          <a:xfrm>
            <a:off x="233045" y="1622425"/>
            <a:ext cx="11791950" cy="2482215"/>
          </a:xfrm>
          <a:prstGeom prst="rect">
            <a:avLst/>
          </a:prstGeom>
        </p:spPr>
      </p:pic>
      <p:sp>
        <p:nvSpPr>
          <p:cNvPr id="8" name="Text Box 7"/>
          <p:cNvSpPr txBox="1"/>
          <p:nvPr/>
        </p:nvSpPr>
        <p:spPr>
          <a:xfrm>
            <a:off x="375920" y="4668520"/>
            <a:ext cx="11118215" cy="1578610"/>
          </a:xfrm>
          <a:prstGeom prst="rect">
            <a:avLst/>
          </a:prstGeom>
          <a:noFill/>
        </p:spPr>
        <p:txBody>
          <a:bodyPr wrap="square" rtlCol="0">
            <a:noAutofit/>
          </a:bodyPr>
          <a:p>
            <a:r>
              <a:rPr lang="en-US" sz="2400"/>
              <a:t>Explanation:</a:t>
            </a:r>
            <a:endParaRPr lang="en-US" sz="2400"/>
          </a:p>
          <a:p>
            <a:endParaRPr lang="en-US" sz="2400"/>
          </a:p>
          <a:p>
            <a:r>
              <a:rPr lang="en-US" sz="2400"/>
              <a:t>• Heavy payloads have a negative influence on GTO orbits and positive on GTO and Polar LEO (ISS) orbits.</a:t>
            </a:r>
            <a:endParaRPr 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Launch Success Yearly Trend</a:t>
            </a:r>
            <a:endParaRPr lang="en-US" sz="3600"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1"/>
          </p:nvPr>
        </p:nvPicPr>
        <p:blipFill>
          <a:blip r:embed="rId2"/>
          <a:stretch>
            <a:fillRect/>
          </a:stretch>
        </p:blipFill>
        <p:spPr>
          <a:xfrm>
            <a:off x="414655" y="1448435"/>
            <a:ext cx="6456045" cy="4760595"/>
          </a:xfrm>
          <a:prstGeom prst="rect">
            <a:avLst/>
          </a:prstGeom>
        </p:spPr>
      </p:pic>
      <p:sp>
        <p:nvSpPr>
          <p:cNvPr id="8" name="Text Box 7"/>
          <p:cNvSpPr txBox="1"/>
          <p:nvPr/>
        </p:nvSpPr>
        <p:spPr>
          <a:xfrm>
            <a:off x="7453630" y="1829435"/>
            <a:ext cx="4286885" cy="4131945"/>
          </a:xfrm>
          <a:prstGeom prst="rect">
            <a:avLst/>
          </a:prstGeom>
          <a:noFill/>
        </p:spPr>
        <p:txBody>
          <a:bodyPr wrap="square" rtlCol="0" anchor="t">
            <a:noAutofit/>
          </a:bodyPr>
          <a:p>
            <a:r>
              <a:rPr lang="en-US" sz="4000"/>
              <a:t>Explanation:</a:t>
            </a:r>
            <a:endParaRPr lang="en-US" sz="4000"/>
          </a:p>
          <a:p>
            <a:endParaRPr lang="en-US" sz="4000"/>
          </a:p>
          <a:p>
            <a:r>
              <a:rPr lang="en-US" sz="4000"/>
              <a:t>• The success rate since 2013 kept increasing till 2019.</a:t>
            </a:r>
            <a:endParaRPr lang="en-US" sz="4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77000">
              <a:schemeClr val="accent1">
                <a:lumMod val="40000"/>
                <a:lumOff val="60000"/>
              </a:schemeClr>
            </a:gs>
            <a:gs pos="100000">
              <a:srgbClr val="035C7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All Launch Site Names</a:t>
            </a:r>
            <a:endParaRPr lang="en-US" sz="3600" dirty="0">
              <a:solidFill>
                <a:srgbClr val="0B49CB"/>
              </a:solidFill>
              <a:latin typeface="Arial Black" panose="020B0A04020102020204" charset="0"/>
              <a:cs typeface="Arial Black" panose="020B0A04020102020204" charset="0"/>
            </a:endParaRPr>
          </a:p>
        </p:txBody>
      </p:sp>
      <p:pic>
        <p:nvPicPr>
          <p:cNvPr id="8" name="Content Placeholder 7"/>
          <p:cNvPicPr>
            <a:picLocks noChangeAspect="1"/>
          </p:cNvPicPr>
          <p:nvPr>
            <p:ph sz="half" idx="2"/>
          </p:nvPr>
        </p:nvPicPr>
        <p:blipFill>
          <a:blip r:embed="rId1"/>
          <a:stretch>
            <a:fillRect/>
          </a:stretch>
        </p:blipFill>
        <p:spPr>
          <a:xfrm>
            <a:off x="300355" y="1368425"/>
            <a:ext cx="11454765" cy="2850515"/>
          </a:xfrm>
          <a:prstGeom prst="rect">
            <a:avLst/>
          </a:prstGeom>
        </p:spPr>
      </p:pic>
      <p:sp>
        <p:nvSpPr>
          <p:cNvPr id="11" name="Text Box 10"/>
          <p:cNvSpPr txBox="1"/>
          <p:nvPr/>
        </p:nvSpPr>
        <p:spPr>
          <a:xfrm>
            <a:off x="309245" y="4826635"/>
            <a:ext cx="11483975" cy="1649730"/>
          </a:xfrm>
          <a:prstGeom prst="rect">
            <a:avLst/>
          </a:prstGeom>
          <a:noFill/>
        </p:spPr>
        <p:txBody>
          <a:bodyPr wrap="square" rtlCol="0" anchor="t">
            <a:noAutofit/>
          </a:bodyPr>
          <a:p>
            <a:r>
              <a:rPr lang="en-US" sz="2800"/>
              <a:t>Explanation:</a:t>
            </a:r>
            <a:endParaRPr lang="en-US" sz="2800"/>
          </a:p>
          <a:p>
            <a:endParaRPr lang="en-US" sz="2800"/>
          </a:p>
          <a:p>
            <a:r>
              <a:rPr lang="en-US" sz="2800"/>
              <a:t>• Displaying the names of the unique launch sites in the space mission.</a:t>
            </a:r>
            <a:endParaRPr lang="en-US" sz="2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77000">
              <a:schemeClr val="accent1">
                <a:lumMod val="40000"/>
                <a:lumOff val="60000"/>
              </a:schemeClr>
            </a:gs>
            <a:gs pos="100000">
              <a:srgbClr val="035C7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Launch Site Names Begin with 'CCA'</a:t>
            </a:r>
            <a:endParaRPr lang="en-US" sz="3600"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2"/>
          </p:nvPr>
        </p:nvPicPr>
        <p:blipFill>
          <a:blip r:embed="rId1"/>
          <a:stretch>
            <a:fillRect/>
          </a:stretch>
        </p:blipFill>
        <p:spPr>
          <a:xfrm>
            <a:off x="455295" y="1322070"/>
            <a:ext cx="10898505" cy="3514090"/>
          </a:xfrm>
          <a:prstGeom prst="rect">
            <a:avLst/>
          </a:prstGeom>
        </p:spPr>
      </p:pic>
      <p:sp>
        <p:nvSpPr>
          <p:cNvPr id="8" name="Text Box 7"/>
          <p:cNvSpPr txBox="1"/>
          <p:nvPr/>
        </p:nvSpPr>
        <p:spPr>
          <a:xfrm>
            <a:off x="290830" y="5070475"/>
            <a:ext cx="11474450" cy="1219200"/>
          </a:xfrm>
          <a:prstGeom prst="rect">
            <a:avLst/>
          </a:prstGeom>
          <a:noFill/>
        </p:spPr>
        <p:txBody>
          <a:bodyPr wrap="square" rtlCol="0" anchor="t">
            <a:noAutofit/>
          </a:bodyPr>
          <a:p>
            <a:r>
              <a:rPr lang="en-US" sz="2800"/>
              <a:t>Explanation:</a:t>
            </a:r>
            <a:endParaRPr lang="en-US" sz="2800"/>
          </a:p>
          <a:p>
            <a:endParaRPr lang="en-US" sz="2800"/>
          </a:p>
          <a:p>
            <a:r>
              <a:rPr lang="en-US" sz="2800"/>
              <a:t>• Displaying 5 records where launch sites begin with the string 'CCA'.</a:t>
            </a:r>
            <a:endParaRPr lang="en-US"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77000">
              <a:schemeClr val="accent1">
                <a:lumMod val="40000"/>
                <a:lumOff val="60000"/>
              </a:schemeClr>
            </a:gs>
            <a:gs pos="100000">
              <a:srgbClr val="035C7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Total Payload Mass</a:t>
            </a:r>
            <a:endParaRPr lang="en-US" sz="3600" dirty="0">
              <a:solidFill>
                <a:srgbClr val="0B49CB"/>
              </a:solidFill>
              <a:latin typeface="Arial Black" panose="020B0A04020102020204" charset="0"/>
              <a:cs typeface="Arial Black" panose="020B0A04020102020204" charset="0"/>
            </a:endParaRPr>
          </a:p>
        </p:txBody>
      </p:sp>
      <p:pic>
        <p:nvPicPr>
          <p:cNvPr id="8" name="Content Placeholder 7"/>
          <p:cNvPicPr>
            <a:picLocks noChangeAspect="1"/>
          </p:cNvPicPr>
          <p:nvPr>
            <p:ph sz="half" idx="2"/>
          </p:nvPr>
        </p:nvPicPr>
        <p:blipFill>
          <a:blip r:embed="rId1"/>
          <a:stretch>
            <a:fillRect/>
          </a:stretch>
        </p:blipFill>
        <p:spPr>
          <a:xfrm>
            <a:off x="274955" y="1741170"/>
            <a:ext cx="11777345" cy="2600325"/>
          </a:xfrm>
          <a:prstGeom prst="rect">
            <a:avLst/>
          </a:prstGeom>
        </p:spPr>
      </p:pic>
      <p:sp>
        <p:nvSpPr>
          <p:cNvPr id="11" name="Text Box 10"/>
          <p:cNvSpPr txBox="1"/>
          <p:nvPr/>
        </p:nvSpPr>
        <p:spPr>
          <a:xfrm>
            <a:off x="274955" y="4676140"/>
            <a:ext cx="11362690" cy="1981835"/>
          </a:xfrm>
          <a:prstGeom prst="rect">
            <a:avLst/>
          </a:prstGeom>
          <a:noFill/>
        </p:spPr>
        <p:txBody>
          <a:bodyPr wrap="square" rtlCol="0" anchor="t">
            <a:noAutofit/>
          </a:bodyPr>
          <a:p>
            <a:r>
              <a:rPr lang="en-US" sz="2800"/>
              <a:t>Explanation:</a:t>
            </a:r>
            <a:endParaRPr lang="en-US" sz="2800"/>
          </a:p>
          <a:p>
            <a:endParaRPr lang="en-US" sz="2800"/>
          </a:p>
          <a:p>
            <a:r>
              <a:rPr lang="en-US" sz="2800"/>
              <a:t>• Displaying the total payload mass carried by boosters launched by NASA (CRS).</a:t>
            </a:r>
            <a:endParaRPr lang="en-US" sz="2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77000">
              <a:schemeClr val="accent1">
                <a:lumMod val="40000"/>
                <a:lumOff val="60000"/>
              </a:schemeClr>
            </a:gs>
            <a:gs pos="100000">
              <a:srgbClr val="035C7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Average Payload Mass by F9 v1.1</a:t>
            </a:r>
            <a:endParaRPr lang="en-US" sz="3600"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2"/>
          </p:nvPr>
        </p:nvPicPr>
        <p:blipFill>
          <a:blip r:embed="rId1"/>
          <a:stretch>
            <a:fillRect/>
          </a:stretch>
        </p:blipFill>
        <p:spPr>
          <a:xfrm>
            <a:off x="431165" y="1755775"/>
            <a:ext cx="11609705" cy="2028190"/>
          </a:xfrm>
          <a:prstGeom prst="rect">
            <a:avLst/>
          </a:prstGeom>
        </p:spPr>
      </p:pic>
      <p:sp>
        <p:nvSpPr>
          <p:cNvPr id="8" name="Text Box 7"/>
          <p:cNvSpPr txBox="1"/>
          <p:nvPr/>
        </p:nvSpPr>
        <p:spPr>
          <a:xfrm>
            <a:off x="431165" y="4297680"/>
            <a:ext cx="11230610" cy="2157095"/>
          </a:xfrm>
          <a:prstGeom prst="rect">
            <a:avLst/>
          </a:prstGeom>
          <a:noFill/>
        </p:spPr>
        <p:txBody>
          <a:bodyPr wrap="square" rtlCol="0" anchor="t">
            <a:noAutofit/>
          </a:bodyPr>
          <a:p>
            <a:r>
              <a:rPr lang="en-US" sz="3200"/>
              <a:t>Explanation:</a:t>
            </a:r>
            <a:endParaRPr lang="en-US" sz="3200"/>
          </a:p>
          <a:p>
            <a:endParaRPr lang="en-US" sz="3200"/>
          </a:p>
          <a:p>
            <a:r>
              <a:rPr lang="en-US" sz="3200"/>
              <a:t>• Displaying average payload mass carried by booster version F9 v1.1.</a:t>
            </a:r>
            <a:endParaRPr lang="en-US" sz="3200"/>
          </a:p>
          <a:p>
            <a:endParaRPr lang="en-US" sz="3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77000">
              <a:schemeClr val="accent1">
                <a:lumMod val="40000"/>
                <a:lumOff val="60000"/>
              </a:schemeClr>
            </a:gs>
            <a:gs pos="100000">
              <a:srgbClr val="035C7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First Successful Ground Landing Date</a:t>
            </a:r>
            <a:endParaRPr lang="en-US" sz="3600"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2"/>
          </p:nvPr>
        </p:nvPicPr>
        <p:blipFill>
          <a:blip r:embed="rId1"/>
          <a:stretch>
            <a:fillRect/>
          </a:stretch>
        </p:blipFill>
        <p:spPr>
          <a:xfrm>
            <a:off x="581025" y="1804035"/>
            <a:ext cx="11217910" cy="2084705"/>
          </a:xfrm>
          <a:prstGeom prst="rect">
            <a:avLst/>
          </a:prstGeom>
        </p:spPr>
      </p:pic>
      <p:sp>
        <p:nvSpPr>
          <p:cNvPr id="8" name="Text Box 7"/>
          <p:cNvSpPr txBox="1"/>
          <p:nvPr/>
        </p:nvSpPr>
        <p:spPr>
          <a:xfrm>
            <a:off x="375920" y="4605655"/>
            <a:ext cx="11715750" cy="1821815"/>
          </a:xfrm>
          <a:prstGeom prst="rect">
            <a:avLst/>
          </a:prstGeom>
          <a:noFill/>
        </p:spPr>
        <p:txBody>
          <a:bodyPr wrap="square" rtlCol="0" anchor="t">
            <a:noAutofit/>
          </a:bodyPr>
          <a:p>
            <a:r>
              <a:rPr lang="en-US" sz="2800"/>
              <a:t>Explanation:</a:t>
            </a:r>
            <a:endParaRPr lang="en-US" sz="2800"/>
          </a:p>
          <a:p>
            <a:endParaRPr lang="en-US" sz="2800"/>
          </a:p>
          <a:p>
            <a:r>
              <a:rPr lang="en-US" sz="2800"/>
              <a:t>• Listing the date when the first successful landing outcome in ground pad was achieved.</a:t>
            </a:r>
            <a:endParaRPr lang="en-US"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77000">
              <a:schemeClr val="accent1">
                <a:lumMod val="40000"/>
                <a:lumOff val="60000"/>
              </a:schemeClr>
            </a:gs>
            <a:gs pos="100000">
              <a:srgbClr val="035C7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1"/>
          <a:stretch>
            <a:fillRect/>
          </a:stretch>
        </p:blipFill>
        <p:spPr>
          <a:xfrm>
            <a:off x="379730" y="1547495"/>
            <a:ext cx="10974070" cy="2473325"/>
          </a:xfrm>
          <a:prstGeom prst="rect">
            <a:avLst/>
          </a:prstGeom>
        </p:spPr>
      </p:pic>
      <p:sp>
        <p:nvSpPr>
          <p:cNvPr id="7" name="Text Box 6"/>
          <p:cNvSpPr txBox="1"/>
          <p:nvPr/>
        </p:nvSpPr>
        <p:spPr>
          <a:xfrm>
            <a:off x="2249170" y="4480560"/>
            <a:ext cx="6096000" cy="1476375"/>
          </a:xfrm>
          <a:prstGeom prst="rect">
            <a:avLst/>
          </a:prstGeom>
          <a:noFill/>
        </p:spPr>
        <p:txBody>
          <a:bodyPr wrap="square" rtlCol="0" anchor="t">
            <a:spAutoFit/>
          </a:bodyPr>
          <a:p>
            <a:r>
              <a:rPr lang="en-US"/>
              <a:t>Explanation:</a:t>
            </a:r>
            <a:endParaRPr lang="en-US"/>
          </a:p>
          <a:p>
            <a:endParaRPr lang="en-US"/>
          </a:p>
          <a:p>
            <a:r>
              <a:rPr lang="en-US"/>
              <a:t>• Listing the names of the boosters which have success in drone ship and have payload mass greater than 4000 but less than 6000.</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320675" y="1470025"/>
            <a:ext cx="5995035" cy="53727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buClr>
                <a:srgbClr val="000000"/>
              </a:buClr>
              <a:buFont typeface="Wingdings" panose="05000000000000000000" charset="0"/>
              <a:buChar char="v"/>
            </a:pPr>
            <a:r>
              <a:rPr lang="en-US" sz="2200" b="1" dirty="0">
                <a:solidFill>
                  <a:schemeClr val="accent3">
                    <a:lumMod val="25000"/>
                  </a:schemeClr>
                </a:solidFill>
                <a:latin typeface="Arial Black" panose="020B0A04020102020204" charset="0"/>
                <a:cs typeface="Arial Black" panose="020B0A04020102020204" charset="0"/>
              </a:rPr>
              <a:t>Summary of methodologies              </a:t>
            </a:r>
            <a:endParaRPr lang="en-US" sz="2200" b="1" dirty="0">
              <a:solidFill>
                <a:schemeClr val="accent3">
                  <a:lumMod val="25000"/>
                </a:schemeClr>
              </a:solidFill>
              <a:latin typeface="Arial Black" panose="020B0A04020102020204" charset="0"/>
              <a:cs typeface="Arial Black" panose="020B0A04020102020204" charset="0"/>
            </a:endParaRPr>
          </a:p>
          <a:p>
            <a:pPr marL="0" indent="0" algn="just">
              <a:lnSpc>
                <a:spcPct val="100000"/>
              </a:lnSpc>
              <a:spcBef>
                <a:spcPts val="1400"/>
              </a:spcBef>
              <a:buClr>
                <a:srgbClr val="000000"/>
              </a:buClr>
              <a:buFont typeface="Wingdings" panose="05000000000000000000" charset="0"/>
              <a:buChar char="Ø"/>
            </a:pPr>
            <a:r>
              <a:rPr lang="en-US" sz="2200" b="1" dirty="0">
                <a:solidFill>
                  <a:schemeClr val="accent3">
                    <a:lumMod val="25000"/>
                  </a:schemeClr>
                </a:solidFill>
                <a:latin typeface="+mj-lt"/>
                <a:cs typeface="+mj-lt"/>
              </a:rPr>
              <a:t> Data collection </a:t>
            </a:r>
            <a:endParaRPr lang="en-US" sz="2200" b="1" dirty="0">
              <a:solidFill>
                <a:schemeClr val="accent3">
                  <a:lumMod val="25000"/>
                </a:schemeClr>
              </a:solidFill>
              <a:latin typeface="+mj-lt"/>
              <a:cs typeface="+mj-lt"/>
            </a:endParaRPr>
          </a:p>
          <a:p>
            <a:pPr marL="0" indent="0" algn="just">
              <a:lnSpc>
                <a:spcPct val="100000"/>
              </a:lnSpc>
              <a:spcBef>
                <a:spcPts val="1400"/>
              </a:spcBef>
              <a:buClr>
                <a:srgbClr val="000000"/>
              </a:buClr>
              <a:buFont typeface="Wingdings" panose="05000000000000000000" charset="0"/>
              <a:buChar char="Ø"/>
            </a:pPr>
            <a:r>
              <a:rPr lang="en-US" sz="2200" b="1" dirty="0">
                <a:solidFill>
                  <a:schemeClr val="accent3">
                    <a:lumMod val="25000"/>
                  </a:schemeClr>
                </a:solidFill>
                <a:latin typeface="+mj-lt"/>
                <a:cs typeface="+mj-lt"/>
              </a:rPr>
              <a:t> Data Wrangling</a:t>
            </a:r>
            <a:endParaRPr lang="en-US" sz="2200" b="1" dirty="0">
              <a:solidFill>
                <a:schemeClr val="accent3">
                  <a:lumMod val="25000"/>
                </a:schemeClr>
              </a:solidFill>
              <a:latin typeface="+mj-lt"/>
              <a:cs typeface="+mj-lt"/>
            </a:endParaRPr>
          </a:p>
          <a:p>
            <a:pPr marL="0" indent="0" algn="just">
              <a:lnSpc>
                <a:spcPct val="100000"/>
              </a:lnSpc>
              <a:spcBef>
                <a:spcPts val="1400"/>
              </a:spcBef>
              <a:buClr>
                <a:srgbClr val="000000"/>
              </a:buClr>
              <a:buFont typeface="Wingdings" panose="05000000000000000000" charset="0"/>
              <a:buChar char="Ø"/>
            </a:pPr>
            <a:r>
              <a:rPr lang="en-US" sz="2200" b="1" dirty="0">
                <a:solidFill>
                  <a:schemeClr val="accent3">
                    <a:lumMod val="25000"/>
                  </a:schemeClr>
                </a:solidFill>
                <a:latin typeface="+mj-lt"/>
                <a:cs typeface="+mj-lt"/>
              </a:rPr>
              <a:t> Exploratory data analysis using SQL</a:t>
            </a:r>
            <a:endParaRPr lang="en-US" sz="2200" b="1" dirty="0">
              <a:solidFill>
                <a:schemeClr val="accent3">
                  <a:lumMod val="25000"/>
                </a:schemeClr>
              </a:solidFill>
              <a:latin typeface="+mj-lt"/>
              <a:cs typeface="+mj-lt"/>
            </a:endParaRPr>
          </a:p>
          <a:p>
            <a:pPr marL="0" indent="0" algn="just">
              <a:lnSpc>
                <a:spcPct val="100000"/>
              </a:lnSpc>
              <a:spcBef>
                <a:spcPts val="1400"/>
              </a:spcBef>
              <a:buClr>
                <a:srgbClr val="000000"/>
              </a:buClr>
              <a:buFont typeface="Wingdings" panose="05000000000000000000" charset="0"/>
              <a:buChar char="Ø"/>
            </a:pPr>
            <a:r>
              <a:rPr lang="en-US" sz="2200" b="1" dirty="0">
                <a:solidFill>
                  <a:schemeClr val="accent3">
                    <a:lumMod val="25000"/>
                  </a:schemeClr>
                </a:solidFill>
                <a:latin typeface="+mj-lt"/>
                <a:cs typeface="+mj-lt"/>
              </a:rPr>
              <a:t> Exploratory data analysis for data visualization</a:t>
            </a:r>
            <a:endParaRPr lang="en-US" sz="2200" b="1" dirty="0">
              <a:solidFill>
                <a:schemeClr val="accent3">
                  <a:lumMod val="25000"/>
                </a:schemeClr>
              </a:solidFill>
              <a:latin typeface="+mj-lt"/>
              <a:cs typeface="+mj-lt"/>
            </a:endParaRPr>
          </a:p>
          <a:p>
            <a:pPr marL="0" indent="0" algn="just">
              <a:lnSpc>
                <a:spcPct val="100000"/>
              </a:lnSpc>
              <a:spcBef>
                <a:spcPts val="1400"/>
              </a:spcBef>
              <a:buClr>
                <a:srgbClr val="000000"/>
              </a:buClr>
              <a:buFont typeface="Wingdings" panose="05000000000000000000" charset="0"/>
              <a:buChar char="Ø"/>
            </a:pPr>
            <a:r>
              <a:rPr lang="en-US" sz="2200" b="1" dirty="0">
                <a:solidFill>
                  <a:schemeClr val="accent3">
                    <a:lumMod val="25000"/>
                  </a:schemeClr>
                </a:solidFill>
                <a:latin typeface="+mj-lt"/>
                <a:cs typeface="+mj-lt"/>
              </a:rPr>
              <a:t> Interactive visual analytics with folium</a:t>
            </a:r>
            <a:endParaRPr lang="en-US" sz="2200" b="1" dirty="0">
              <a:solidFill>
                <a:schemeClr val="accent3">
                  <a:lumMod val="25000"/>
                </a:schemeClr>
              </a:solidFill>
              <a:latin typeface="+mj-lt"/>
              <a:cs typeface="+mj-lt"/>
            </a:endParaRPr>
          </a:p>
          <a:p>
            <a:pPr marL="0" indent="0" algn="just">
              <a:lnSpc>
                <a:spcPct val="100000"/>
              </a:lnSpc>
              <a:spcBef>
                <a:spcPts val="1400"/>
              </a:spcBef>
              <a:buClr>
                <a:srgbClr val="000000"/>
              </a:buClr>
              <a:buFont typeface="Wingdings" panose="05000000000000000000" charset="0"/>
              <a:buChar char="Ø"/>
            </a:pPr>
            <a:r>
              <a:rPr lang="en-US" sz="2200" b="1" dirty="0">
                <a:solidFill>
                  <a:schemeClr val="accent3">
                    <a:lumMod val="25000"/>
                  </a:schemeClr>
                </a:solidFill>
                <a:latin typeface="+mj-lt"/>
                <a:cs typeface="+mj-lt"/>
              </a:rPr>
              <a:t> Build an interactive Dashboard with polty Dash</a:t>
            </a:r>
            <a:endParaRPr lang="en-US" sz="2200" b="1" dirty="0">
              <a:solidFill>
                <a:schemeClr val="accent3">
                  <a:lumMod val="25000"/>
                </a:schemeClr>
              </a:solidFill>
              <a:latin typeface="+mj-lt"/>
              <a:cs typeface="+mj-lt"/>
            </a:endParaRPr>
          </a:p>
          <a:p>
            <a:pPr marL="0" indent="0" algn="just">
              <a:lnSpc>
                <a:spcPct val="100000"/>
              </a:lnSpc>
              <a:spcBef>
                <a:spcPts val="1400"/>
              </a:spcBef>
              <a:buClr>
                <a:srgbClr val="000000"/>
              </a:buClr>
              <a:buFont typeface="Wingdings" panose="05000000000000000000" charset="0"/>
              <a:buChar char="Ø"/>
            </a:pPr>
            <a:r>
              <a:rPr lang="en-US" sz="2200" b="1" dirty="0">
                <a:solidFill>
                  <a:schemeClr val="accent3">
                    <a:lumMod val="25000"/>
                  </a:schemeClr>
                </a:solidFill>
                <a:latin typeface="+mj-lt"/>
                <a:cs typeface="+mj-lt"/>
              </a:rPr>
              <a:t> Predictive analysis using Machine learning</a:t>
            </a:r>
            <a:endParaRPr lang="en-US" sz="2200" b="1" dirty="0">
              <a:solidFill>
                <a:schemeClr val="accent3">
                  <a:lumMod val="25000"/>
                </a:schemeClr>
              </a:solidFill>
              <a:latin typeface="+mj-lt"/>
              <a:cs typeface="+mj-lt"/>
            </a:endParaRPr>
          </a:p>
          <a:p>
            <a:pPr marL="0" indent="0" algn="just">
              <a:lnSpc>
                <a:spcPct val="100000"/>
              </a:lnSpc>
              <a:spcBef>
                <a:spcPts val="1400"/>
              </a:spcBef>
              <a:buClr>
                <a:srgbClr val="000000"/>
              </a:buClr>
              <a:buFont typeface="Wingdings" panose="05000000000000000000" charset="0"/>
              <a:buNone/>
            </a:pPr>
            <a:endParaRPr lang="en-US" sz="2200" dirty="0">
              <a:solidFill>
                <a:schemeClr val="accent3">
                  <a:lumMod val="25000"/>
                </a:schemeClr>
              </a:solidFill>
              <a:latin typeface="Arial Black" panose="020B0A04020102020204" charset="0"/>
              <a:cs typeface="Arial Black" panose="020B0A04020102020204" charset="0"/>
            </a:endParaRPr>
          </a:p>
          <a:p>
            <a:pPr>
              <a:lnSpc>
                <a:spcPct val="100000"/>
              </a:lnSpc>
              <a:spcBef>
                <a:spcPts val="1400"/>
              </a:spcBef>
            </a:pPr>
            <a:endParaRPr lang="en-US" sz="2200" dirty="0">
              <a:solidFill>
                <a:schemeClr val="accent3">
                  <a:lumMod val="25000"/>
                </a:schemeClr>
              </a:solidFill>
              <a:latin typeface="Arial Black" panose="020B0A04020102020204" charset="0"/>
              <a:cs typeface="Arial Black" panose="020B0A040201020202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2"/>
                </a:solidFill>
                <a:effectLst>
                  <a:outerShdw blurRad="60007" dist="310007" dir="7680000" sy="30000" kx="1300200" algn="ctr" rotWithShape="0">
                    <a:prstClr val="black">
                      <a:alpha val="32000"/>
                    </a:prstClr>
                  </a:outerShdw>
                </a:effectLst>
                <a:latin typeface="Arial Black" panose="020B0A04020102020204" charset="0"/>
                <a:cs typeface="Arial Black" panose="020B0A04020102020204" charset="0"/>
              </a:rPr>
              <a:t>Executive Summary</a:t>
            </a:r>
            <a:endParaRPr lang="en-US" dirty="0">
              <a:solidFill>
                <a:schemeClr val="bg2"/>
              </a:solidFill>
              <a:effectLst>
                <a:outerShdw blurRad="60007" dist="310007" dir="7680000" sy="30000" kx="1300200" algn="ctr" rotWithShape="0">
                  <a:prstClr val="black">
                    <a:alpha val="32000"/>
                  </a:prstClr>
                </a:outerShdw>
              </a:effectLst>
              <a:latin typeface="Arial Black" panose="020B0A04020102020204" charset="0"/>
              <a:cs typeface="Arial Black" panose="020B0A04020102020204" charset="0"/>
            </a:endParaRPr>
          </a:p>
        </p:txBody>
      </p:sp>
      <p:sp>
        <p:nvSpPr>
          <p:cNvPr id="6" name="Text Box 5"/>
          <p:cNvSpPr txBox="1"/>
          <p:nvPr/>
        </p:nvSpPr>
        <p:spPr>
          <a:xfrm>
            <a:off x="6096000" y="1470025"/>
            <a:ext cx="5978525" cy="4919345"/>
          </a:xfrm>
          <a:prstGeom prst="rect">
            <a:avLst/>
          </a:prstGeom>
          <a:noFill/>
        </p:spPr>
        <p:txBody>
          <a:bodyPr wrap="square" rtlCol="0" anchor="t">
            <a:noAutofit/>
          </a:bodyPr>
          <a:p>
            <a:pPr marL="342900" indent="-342900">
              <a:lnSpc>
                <a:spcPct val="100000"/>
              </a:lnSpc>
              <a:spcBef>
                <a:spcPts val="1400"/>
              </a:spcBef>
              <a:buClr>
                <a:srgbClr val="000000"/>
              </a:buClr>
              <a:buFont typeface="Wingdings" panose="05000000000000000000" charset="0"/>
              <a:buChar char="v"/>
            </a:pPr>
            <a:r>
              <a:rPr lang="en-US" sz="2200" dirty="0">
                <a:solidFill>
                  <a:schemeClr val="accent3">
                    <a:lumMod val="25000"/>
                  </a:schemeClr>
                </a:solidFill>
                <a:latin typeface="Arial Black" panose="020B0A04020102020204" charset="0"/>
                <a:cs typeface="Arial Black" panose="020B0A04020102020204" charset="0"/>
                <a:sym typeface="+mn-ea"/>
              </a:rPr>
              <a:t>Summary of all results</a:t>
            </a:r>
            <a:endParaRPr lang="en-US" sz="2200" dirty="0">
              <a:solidFill>
                <a:schemeClr val="accent3">
                  <a:lumMod val="25000"/>
                </a:schemeClr>
              </a:solidFill>
              <a:latin typeface="Arial Black" panose="020B0A04020102020204" charset="0"/>
              <a:cs typeface="Arial Black" panose="020B0A04020102020204" charset="0"/>
              <a:sym typeface="+mn-ea"/>
            </a:endParaRPr>
          </a:p>
          <a:p>
            <a:pPr marL="342900" indent="-342900">
              <a:lnSpc>
                <a:spcPct val="100000"/>
              </a:lnSpc>
              <a:spcBef>
                <a:spcPts val="1400"/>
              </a:spcBef>
              <a:buClr>
                <a:srgbClr val="000000"/>
              </a:buClr>
              <a:buFont typeface="Wingdings" panose="05000000000000000000" charset="0"/>
              <a:buChar char="Ø"/>
            </a:pPr>
            <a:r>
              <a:rPr lang="en-US" sz="2200" b="1" dirty="0">
                <a:solidFill>
                  <a:schemeClr val="accent3">
                    <a:lumMod val="25000"/>
                  </a:schemeClr>
                </a:solidFill>
                <a:latin typeface="+mj-lt"/>
                <a:cs typeface="+mj-lt"/>
                <a:sym typeface="+mn-ea"/>
              </a:rPr>
              <a:t>Exploratory Data Analysis Results</a:t>
            </a:r>
            <a:endParaRPr lang="en-US" sz="2200" b="1" dirty="0">
              <a:solidFill>
                <a:schemeClr val="accent3">
                  <a:lumMod val="25000"/>
                </a:schemeClr>
              </a:solidFill>
              <a:latin typeface="+mj-lt"/>
              <a:cs typeface="+mj-lt"/>
              <a:sym typeface="+mn-ea"/>
            </a:endParaRPr>
          </a:p>
          <a:p>
            <a:pPr marL="342900" indent="-342900">
              <a:lnSpc>
                <a:spcPct val="100000"/>
              </a:lnSpc>
              <a:spcBef>
                <a:spcPts val="1400"/>
              </a:spcBef>
              <a:buClr>
                <a:srgbClr val="000000"/>
              </a:buClr>
              <a:buFont typeface="Wingdings" panose="05000000000000000000" charset="0"/>
              <a:buChar char="Ø"/>
            </a:pPr>
            <a:r>
              <a:rPr lang="en-US" sz="2200" b="1" dirty="0">
                <a:solidFill>
                  <a:schemeClr val="accent3">
                    <a:lumMod val="25000"/>
                  </a:schemeClr>
                </a:solidFill>
                <a:latin typeface="+mj-lt"/>
                <a:cs typeface="+mj-lt"/>
                <a:sym typeface="+mn-ea"/>
              </a:rPr>
              <a:t>Interactive Analytics Demo In Screenshots</a:t>
            </a:r>
            <a:endParaRPr lang="en-US" sz="2200" b="1" dirty="0">
              <a:solidFill>
                <a:schemeClr val="accent3">
                  <a:lumMod val="25000"/>
                </a:schemeClr>
              </a:solidFill>
              <a:latin typeface="+mj-lt"/>
              <a:cs typeface="+mj-lt"/>
              <a:sym typeface="+mn-ea"/>
            </a:endParaRPr>
          </a:p>
          <a:p>
            <a:pPr marL="342900" indent="-342900">
              <a:lnSpc>
                <a:spcPct val="100000"/>
              </a:lnSpc>
              <a:spcBef>
                <a:spcPts val="1400"/>
              </a:spcBef>
              <a:buClr>
                <a:srgbClr val="000000"/>
              </a:buClr>
              <a:buFont typeface="Wingdings" panose="05000000000000000000" charset="0"/>
              <a:buChar char="Ø"/>
            </a:pPr>
            <a:r>
              <a:rPr lang="en-US" sz="2200" b="1" dirty="0">
                <a:solidFill>
                  <a:schemeClr val="accent3">
                    <a:lumMod val="25000"/>
                  </a:schemeClr>
                </a:solidFill>
                <a:latin typeface="+mj-lt"/>
                <a:cs typeface="+mj-lt"/>
                <a:sym typeface="+mn-ea"/>
              </a:rPr>
              <a:t>Predictive analysis Results</a:t>
            </a:r>
            <a:endParaRPr lang="en-US" sz="2200" b="1" dirty="0">
              <a:solidFill>
                <a:schemeClr val="accent3">
                  <a:lumMod val="25000"/>
                </a:schemeClr>
              </a:solidFill>
              <a:latin typeface="+mj-lt"/>
              <a:cs typeface="+mj-lt"/>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77000">
              <a:schemeClr val="accent1">
                <a:lumMod val="40000"/>
                <a:lumOff val="60000"/>
              </a:schemeClr>
            </a:gs>
            <a:gs pos="100000">
              <a:srgbClr val="035C7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Black" panose="020B0A04020102020204" charset="0"/>
                <a:cs typeface="Arial Black" panose="020B0A04020102020204" charset="0"/>
              </a:rPr>
              <a:t>Total Number of Successful and Failure Mission Outcomes</a:t>
            </a:r>
            <a:endParaRPr lang="en-US"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2"/>
          </p:nvPr>
        </p:nvPicPr>
        <p:blipFill>
          <a:blip r:embed="rId1"/>
          <a:stretch>
            <a:fillRect/>
          </a:stretch>
        </p:blipFill>
        <p:spPr>
          <a:xfrm>
            <a:off x="553085" y="1528445"/>
            <a:ext cx="11085195" cy="2825750"/>
          </a:xfrm>
          <a:prstGeom prst="rect">
            <a:avLst/>
          </a:prstGeom>
        </p:spPr>
      </p:pic>
      <p:sp>
        <p:nvSpPr>
          <p:cNvPr id="8" name="Text Box 7"/>
          <p:cNvSpPr txBox="1"/>
          <p:nvPr/>
        </p:nvSpPr>
        <p:spPr>
          <a:xfrm>
            <a:off x="553085" y="4794885"/>
            <a:ext cx="11339195" cy="1633220"/>
          </a:xfrm>
          <a:prstGeom prst="rect">
            <a:avLst/>
          </a:prstGeom>
          <a:noFill/>
        </p:spPr>
        <p:txBody>
          <a:bodyPr wrap="square" rtlCol="0" anchor="t">
            <a:noAutofit/>
          </a:bodyPr>
          <a:p>
            <a:r>
              <a:rPr lang="en-US" sz="2800"/>
              <a:t>Explanation:</a:t>
            </a:r>
            <a:endParaRPr lang="en-US" sz="2800"/>
          </a:p>
          <a:p>
            <a:endParaRPr lang="en-US" sz="2800"/>
          </a:p>
          <a:p>
            <a:r>
              <a:rPr lang="en-US" sz="2800"/>
              <a:t>• Listing the total number of successful and failure mission outcomes.</a:t>
            </a:r>
            <a:endParaRPr lang="en-US"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77000">
              <a:schemeClr val="accent1">
                <a:lumMod val="40000"/>
                <a:lumOff val="60000"/>
              </a:schemeClr>
            </a:gs>
            <a:gs pos="100000">
              <a:srgbClr val="035C7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dirty="0">
                <a:solidFill>
                  <a:srgbClr val="0B49CB"/>
                </a:solidFill>
                <a:latin typeface="Arial Black" panose="020B0A04020102020204" charset="0"/>
                <a:cs typeface="Arial Black" panose="020B0A04020102020204" charset="0"/>
              </a:rPr>
              <a:t>Boosters Carried Maximum Payload</a:t>
            </a:r>
            <a:endParaRPr lang="en-US" sz="3600"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2"/>
          </p:nvPr>
        </p:nvPicPr>
        <p:blipFill>
          <a:blip r:embed="rId1"/>
          <a:stretch>
            <a:fillRect/>
          </a:stretch>
        </p:blipFill>
        <p:spPr>
          <a:xfrm>
            <a:off x="368300" y="1437640"/>
            <a:ext cx="11400155" cy="3792855"/>
          </a:xfrm>
          <a:prstGeom prst="rect">
            <a:avLst/>
          </a:prstGeom>
        </p:spPr>
      </p:pic>
      <p:sp>
        <p:nvSpPr>
          <p:cNvPr id="8" name="Text Box 7"/>
          <p:cNvSpPr txBox="1"/>
          <p:nvPr/>
        </p:nvSpPr>
        <p:spPr>
          <a:xfrm>
            <a:off x="74930" y="5466080"/>
            <a:ext cx="11383010" cy="1520825"/>
          </a:xfrm>
          <a:prstGeom prst="rect">
            <a:avLst/>
          </a:prstGeom>
          <a:noFill/>
        </p:spPr>
        <p:txBody>
          <a:bodyPr wrap="square" rtlCol="0" anchor="t">
            <a:noAutofit/>
          </a:bodyPr>
          <a:p>
            <a:r>
              <a:rPr lang="en-US" sz="2000"/>
              <a:t>Explanation:</a:t>
            </a:r>
            <a:endParaRPr lang="en-US" sz="2000"/>
          </a:p>
          <a:p>
            <a:endParaRPr lang="en-US" sz="2000"/>
          </a:p>
          <a:p>
            <a:r>
              <a:rPr lang="en-US" sz="2000"/>
              <a:t>• Listing the names of the booster versions which have carried the maximum payload mass.</a:t>
            </a:r>
            <a:endParaRPr lang="en-US"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77000">
              <a:schemeClr val="accent1">
                <a:lumMod val="40000"/>
                <a:lumOff val="60000"/>
              </a:schemeClr>
            </a:gs>
            <a:gs pos="100000">
              <a:srgbClr val="035C7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2015 Launch Records</a:t>
            </a:r>
            <a:endParaRPr lang="en-US" sz="3600"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2"/>
          </p:nvPr>
        </p:nvPicPr>
        <p:blipFill>
          <a:blip r:embed="rId1"/>
          <a:stretch>
            <a:fillRect/>
          </a:stretch>
        </p:blipFill>
        <p:spPr>
          <a:xfrm>
            <a:off x="250825" y="1648460"/>
            <a:ext cx="11102975" cy="2647950"/>
          </a:xfrm>
          <a:prstGeom prst="rect">
            <a:avLst/>
          </a:prstGeom>
        </p:spPr>
      </p:pic>
      <p:sp>
        <p:nvSpPr>
          <p:cNvPr id="8" name="Text Box 7"/>
          <p:cNvSpPr txBox="1"/>
          <p:nvPr/>
        </p:nvSpPr>
        <p:spPr>
          <a:xfrm>
            <a:off x="213995" y="4627880"/>
            <a:ext cx="11771630" cy="1802765"/>
          </a:xfrm>
          <a:prstGeom prst="rect">
            <a:avLst/>
          </a:prstGeom>
          <a:noFill/>
        </p:spPr>
        <p:txBody>
          <a:bodyPr wrap="square" rtlCol="0" anchor="t">
            <a:noAutofit/>
          </a:bodyPr>
          <a:p>
            <a:r>
              <a:rPr lang="en-US" sz="2800"/>
              <a:t>Explanation:</a:t>
            </a:r>
            <a:endParaRPr lang="en-US" sz="2800"/>
          </a:p>
          <a:p>
            <a:endParaRPr lang="en-US" sz="2800"/>
          </a:p>
          <a:p>
            <a:r>
              <a:rPr lang="en-US" sz="2800"/>
              <a:t>• Listing the failed landing outcomes in drone ship, their booster versions and launch site names for the months in year 2015.</a:t>
            </a:r>
            <a:endParaRPr lang="en-US"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77000">
              <a:schemeClr val="accent1">
                <a:lumMod val="40000"/>
                <a:lumOff val="60000"/>
              </a:schemeClr>
            </a:gs>
            <a:gs pos="100000">
              <a:srgbClr val="035C7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rial Black" panose="020B0A04020102020204" charset="0"/>
                <a:cs typeface="Arial Black" panose="020B0A04020102020204" charset="0"/>
              </a:rPr>
              <a:t>Rank Landing Outcomes Between 2010-06-04 and 2017-03-20</a:t>
            </a:r>
            <a:endParaRPr lang="en-US" sz="2400"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2"/>
          </p:nvPr>
        </p:nvPicPr>
        <p:blipFill>
          <a:blip r:embed="rId1"/>
          <a:stretch>
            <a:fillRect/>
          </a:stretch>
        </p:blipFill>
        <p:spPr>
          <a:xfrm>
            <a:off x="770255" y="1302385"/>
            <a:ext cx="10972800" cy="3971290"/>
          </a:xfrm>
          <a:prstGeom prst="rect">
            <a:avLst/>
          </a:prstGeom>
        </p:spPr>
      </p:pic>
      <p:sp>
        <p:nvSpPr>
          <p:cNvPr id="8" name="Text Box 7"/>
          <p:cNvSpPr txBox="1"/>
          <p:nvPr/>
        </p:nvSpPr>
        <p:spPr>
          <a:xfrm>
            <a:off x="437515" y="5487670"/>
            <a:ext cx="11328400" cy="1170305"/>
          </a:xfrm>
          <a:prstGeom prst="rect">
            <a:avLst/>
          </a:prstGeom>
          <a:noFill/>
        </p:spPr>
        <p:txBody>
          <a:bodyPr wrap="square" rtlCol="0" anchor="t">
            <a:noAutofit/>
          </a:bodyPr>
          <a:p>
            <a:r>
              <a:rPr lang="en-US"/>
              <a:t>Explanation:</a:t>
            </a:r>
            <a:endParaRPr lang="en-US"/>
          </a:p>
          <a:p>
            <a:endParaRPr lang="en-US"/>
          </a:p>
          <a:p>
            <a:r>
              <a:rPr lang="en-US"/>
              <a:t>• Ranking the count of landing outcomes (such as Failure (drone ship) or Success (ground pad)) between the date 2010-06-04 and 2017-03-20 in descending order.</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6000">
              <a:schemeClr val="bg2"/>
            </a:gs>
            <a:gs pos="100000">
              <a:srgbClr val="401A5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Launch site’s location on Global Map</a:t>
            </a:r>
            <a:endParaRPr lang="en-US" sz="3600" dirty="0">
              <a:solidFill>
                <a:srgbClr val="0B49CB"/>
              </a:solidFill>
              <a:latin typeface="Arial Black" panose="020B0A04020102020204" charset="0"/>
              <a:cs typeface="Arial Black" panose="020B0A04020102020204" charset="0"/>
            </a:endParaRPr>
          </a:p>
        </p:txBody>
      </p:sp>
      <p:pic>
        <p:nvPicPr>
          <p:cNvPr id="7" name="Content Placeholder 6"/>
          <p:cNvPicPr>
            <a:picLocks noChangeAspect="1"/>
          </p:cNvPicPr>
          <p:nvPr>
            <p:ph sz="half" idx="2"/>
          </p:nvPr>
        </p:nvPicPr>
        <p:blipFill>
          <a:blip r:embed="rId1"/>
          <a:srcRect l="1486" t="1003"/>
          <a:stretch>
            <a:fillRect/>
          </a:stretch>
        </p:blipFill>
        <p:spPr>
          <a:xfrm>
            <a:off x="386080" y="1239520"/>
            <a:ext cx="11284585" cy="3821430"/>
          </a:xfrm>
          <a:prstGeom prst="rect">
            <a:avLst/>
          </a:prstGeom>
        </p:spPr>
      </p:pic>
      <p:sp>
        <p:nvSpPr>
          <p:cNvPr id="11" name="Text Box 10"/>
          <p:cNvSpPr txBox="1"/>
          <p:nvPr/>
        </p:nvSpPr>
        <p:spPr>
          <a:xfrm>
            <a:off x="222885" y="5212715"/>
            <a:ext cx="11754485" cy="1742440"/>
          </a:xfrm>
          <a:prstGeom prst="rect">
            <a:avLst/>
          </a:prstGeom>
          <a:noFill/>
        </p:spPr>
        <p:txBody>
          <a:bodyPr wrap="square" rtlCol="0" anchor="t">
            <a:noAutofit/>
          </a:bodyPr>
          <a:p>
            <a:r>
              <a:rPr lang="en-US" sz="2000">
                <a:solidFill>
                  <a:schemeClr val="tx1"/>
                </a:solidFill>
                <a:effectLst>
                  <a:outerShdw blurRad="38100" dist="19050" dir="2700000" algn="tl" rotWithShape="0">
                    <a:schemeClr val="dk1">
                      <a:alpha val="40000"/>
                    </a:schemeClr>
                  </a:outerShdw>
                </a:effectLst>
              </a:rPr>
              <a:t>• VAFB SLC-4E is situated near the western coastline, while KSC LC-39A, CCAFLC-40, and CCAFSLC-40 are positioned along the eastern coastline.</a:t>
            </a:r>
            <a:endParaRPr lang="en-US" sz="2000">
              <a:solidFill>
                <a:schemeClr val="tx1"/>
              </a:solidFill>
              <a:effectLst>
                <a:outerShdw blurRad="38100" dist="19050" dir="2700000" algn="tl" rotWithShape="0">
                  <a:schemeClr val="dk1">
                    <a:alpha val="40000"/>
                  </a:schemeClr>
                </a:outerShdw>
              </a:effectLst>
            </a:endParaRPr>
          </a:p>
          <a:p>
            <a:endParaRPr lang="en-US" sz="2000">
              <a:solidFill>
                <a:schemeClr val="tx1"/>
              </a:solidFill>
              <a:effectLst>
                <a:outerShdw blurRad="38100" dist="19050" dir="2700000" algn="tl" rotWithShape="0">
                  <a:schemeClr val="dk1">
                    <a:alpha val="40000"/>
                  </a:schemeClr>
                </a:outerShdw>
              </a:effectLst>
            </a:endParaRPr>
          </a:p>
          <a:p>
            <a:r>
              <a:rPr lang="en-US" sz="2000">
                <a:solidFill>
                  <a:schemeClr val="tx1"/>
                </a:solidFill>
                <a:effectLst>
                  <a:outerShdw blurRad="38100" dist="19050" dir="2700000" algn="tl" rotWithShape="0">
                    <a:schemeClr val="dk1">
                      <a:alpha val="40000"/>
                    </a:schemeClr>
                  </a:outerShdw>
                </a:effectLst>
              </a:rPr>
              <a:t>• Upon zooming in, it seems both CCAFLC-40 and CCAFSLC-40 are situated in very close proximity to each other.</a:t>
            </a:r>
            <a:endParaRPr lang="en-US" sz="20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6000">
              <a:schemeClr val="bg2"/>
            </a:gs>
            <a:gs pos="100000">
              <a:srgbClr val="401A5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rial Black" panose="020B0A04020102020204" charset="0"/>
                <a:cs typeface="Arial Black" panose="020B0A04020102020204" charset="0"/>
              </a:rPr>
              <a:t>Success/Failed Launches For Launche sites</a:t>
            </a:r>
            <a:endParaRPr lang="en-US" sz="3200"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2"/>
          </p:nvPr>
        </p:nvPicPr>
        <p:blipFill>
          <a:blip r:embed="rId1"/>
          <a:srcRect l="5917" t="23079" b="26222"/>
          <a:stretch>
            <a:fillRect/>
          </a:stretch>
        </p:blipFill>
        <p:spPr>
          <a:xfrm>
            <a:off x="563245" y="1297940"/>
            <a:ext cx="11416030" cy="2028190"/>
          </a:xfrm>
          <a:prstGeom prst="rect">
            <a:avLst/>
          </a:prstGeom>
        </p:spPr>
      </p:pic>
      <p:pic>
        <p:nvPicPr>
          <p:cNvPr id="6" name="Picture 5"/>
          <p:cNvPicPr>
            <a:picLocks noChangeAspect="1"/>
          </p:cNvPicPr>
          <p:nvPr/>
        </p:nvPicPr>
        <p:blipFill>
          <a:blip r:embed="rId2"/>
          <a:stretch>
            <a:fillRect/>
          </a:stretch>
        </p:blipFill>
        <p:spPr>
          <a:xfrm>
            <a:off x="563245" y="3780155"/>
            <a:ext cx="1790065" cy="1454785"/>
          </a:xfrm>
          <a:prstGeom prst="rect">
            <a:avLst/>
          </a:prstGeom>
        </p:spPr>
      </p:pic>
      <p:pic>
        <p:nvPicPr>
          <p:cNvPr id="7" name="Picture 6"/>
          <p:cNvPicPr>
            <a:picLocks noChangeAspect="1"/>
          </p:cNvPicPr>
          <p:nvPr/>
        </p:nvPicPr>
        <p:blipFill>
          <a:blip r:embed="rId3"/>
          <a:stretch>
            <a:fillRect/>
          </a:stretch>
        </p:blipFill>
        <p:spPr>
          <a:xfrm>
            <a:off x="3771900" y="3780155"/>
            <a:ext cx="1702435" cy="1482725"/>
          </a:xfrm>
          <a:prstGeom prst="rect">
            <a:avLst/>
          </a:prstGeom>
        </p:spPr>
      </p:pic>
      <p:pic>
        <p:nvPicPr>
          <p:cNvPr id="9" name="Picture 8"/>
          <p:cNvPicPr>
            <a:picLocks noChangeAspect="1"/>
          </p:cNvPicPr>
          <p:nvPr/>
        </p:nvPicPr>
        <p:blipFill>
          <a:blip r:embed="rId4"/>
          <a:stretch>
            <a:fillRect/>
          </a:stretch>
        </p:blipFill>
        <p:spPr>
          <a:xfrm>
            <a:off x="8525510" y="3914775"/>
            <a:ext cx="1969770" cy="1436370"/>
          </a:xfrm>
          <a:prstGeom prst="rect">
            <a:avLst/>
          </a:prstGeom>
        </p:spPr>
      </p:pic>
      <p:sp>
        <p:nvSpPr>
          <p:cNvPr id="12" name="Down Arrow 11"/>
          <p:cNvSpPr/>
          <p:nvPr/>
        </p:nvSpPr>
        <p:spPr>
          <a:xfrm rot="1920000">
            <a:off x="2153285" y="2151380"/>
            <a:ext cx="447040" cy="1630680"/>
          </a:xfrm>
          <a:prstGeom prst="downArrow">
            <a:avLst/>
          </a:prstGeom>
          <a:gradFill>
            <a:gsLst>
              <a:gs pos="0">
                <a:srgbClr val="14CD68"/>
              </a:gs>
              <a:gs pos="100000">
                <a:srgbClr val="0B6E38"/>
              </a:gs>
            </a:gsLst>
            <a:lin scaled="0"/>
          </a:gradFill>
          <a:ln>
            <a:gradFill>
              <a:gsLst>
                <a:gs pos="0">
                  <a:srgbClr val="14CD68"/>
                </a:gs>
                <a:gs pos="100000">
                  <a:srgbClr val="0B6E38"/>
                </a:gs>
              </a:gsLst>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Down Arrow 13"/>
          <p:cNvSpPr/>
          <p:nvPr/>
        </p:nvSpPr>
        <p:spPr>
          <a:xfrm rot="4260000">
            <a:off x="6898640" y="1774825"/>
            <a:ext cx="523875" cy="2854960"/>
          </a:xfrm>
          <a:prstGeom prst="downArrow">
            <a:avLst/>
          </a:prstGeom>
          <a:gradFill>
            <a:gsLst>
              <a:gs pos="0">
                <a:srgbClr val="14CD68"/>
              </a:gs>
              <a:gs pos="100000">
                <a:srgbClr val="0B6E38"/>
              </a:gs>
            </a:gsLst>
            <a:lin scaled="0"/>
          </a:gra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Down Arrow 14"/>
          <p:cNvSpPr/>
          <p:nvPr/>
        </p:nvSpPr>
        <p:spPr>
          <a:xfrm rot="19440000">
            <a:off x="9273540" y="2921635"/>
            <a:ext cx="445770" cy="993140"/>
          </a:xfrm>
          <a:prstGeom prst="downArrow">
            <a:avLst/>
          </a:prstGeom>
          <a:gradFill>
            <a:gsLst>
              <a:gs pos="0">
                <a:srgbClr val="14CD68"/>
              </a:gs>
              <a:gs pos="100000">
                <a:srgbClr val="0B6E38"/>
              </a:gs>
            </a:gsLst>
            <a:lin scaled="0"/>
          </a:gradFill>
          <a:ln>
            <a:gradFill>
              <a:gsLst>
                <a:gs pos="0">
                  <a:srgbClr val="14CD68"/>
                </a:gs>
                <a:gs pos="100000">
                  <a:srgbClr val="0B6E38"/>
                </a:gs>
              </a:gsLst>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Text Box 15"/>
          <p:cNvSpPr txBox="1"/>
          <p:nvPr/>
        </p:nvSpPr>
        <p:spPr>
          <a:xfrm>
            <a:off x="25400" y="5188585"/>
            <a:ext cx="12166600" cy="1669415"/>
          </a:xfrm>
          <a:prstGeom prst="rect">
            <a:avLst/>
          </a:prstGeom>
          <a:noFill/>
        </p:spPr>
        <p:txBody>
          <a:bodyPr wrap="square" rtlCol="0" anchor="t">
            <a:noAutofit/>
          </a:bodyPr>
          <a:p>
            <a:r>
              <a:rPr lang="en-US">
                <a:solidFill>
                  <a:schemeClr val="tx1"/>
                </a:solidFill>
                <a:effectLst>
                  <a:outerShdw blurRad="38100" dist="19050" dir="2700000" algn="tl" rotWithShape="0">
                    <a:schemeClr val="dk1">
                      <a:alpha val="40000"/>
                    </a:schemeClr>
                  </a:outerShdw>
                </a:effectLst>
              </a:rPr>
              <a:t>Explanation:</a:t>
            </a:r>
            <a:endParaRPr lang="en-US">
              <a:solidFill>
                <a:schemeClr val="tx1"/>
              </a:solidFill>
              <a:effectLst>
                <a:outerShdw blurRad="38100" dist="19050" dir="2700000" algn="tl" rotWithShape="0">
                  <a:schemeClr val="dk1">
                    <a:alpha val="40000"/>
                  </a:schemeClr>
                </a:outerShdw>
              </a:effectLst>
            </a:endParaRPr>
          </a:p>
          <a:p>
            <a:endParaRPr lang="en-US">
              <a:solidFill>
                <a:schemeClr val="tx1"/>
              </a:solidFill>
              <a:effectLst>
                <a:outerShdw blurRad="38100" dist="19050" dir="2700000" algn="tl" rotWithShape="0">
                  <a:schemeClr val="dk1">
                    <a:alpha val="40000"/>
                  </a:schemeClr>
                </a:outerShdw>
              </a:effectLst>
            </a:endParaRPr>
          </a:p>
          <a:p>
            <a:r>
              <a:rPr lang="en-US">
                <a:solidFill>
                  <a:schemeClr val="tx1"/>
                </a:solidFill>
                <a:effectLst>
                  <a:outerShdw blurRad="38100" dist="19050" dir="2700000" algn="tl" rotWithShape="0">
                    <a:schemeClr val="dk1">
                      <a:alpha val="40000"/>
                    </a:schemeClr>
                  </a:outerShdw>
                </a:effectLst>
              </a:rPr>
              <a:t>• From the colour-labeled markers we should be able to easily identify which launch sites have relatively high success rates.</a:t>
            </a:r>
            <a:endParaRPr lang="en-US">
              <a:solidFill>
                <a:schemeClr val="tx1"/>
              </a:solidFill>
              <a:effectLst>
                <a:outerShdw blurRad="38100" dist="19050" dir="2700000" algn="tl" rotWithShape="0">
                  <a:schemeClr val="dk1">
                    <a:alpha val="40000"/>
                  </a:schemeClr>
                </a:outerShdw>
              </a:effectLst>
            </a:endParaRPr>
          </a:p>
          <a:p>
            <a:r>
              <a:rPr lang="en-US">
                <a:solidFill>
                  <a:schemeClr val="tx1"/>
                </a:solidFill>
                <a:effectLst>
                  <a:outerShdw blurRad="38100" dist="19050" dir="2700000" algn="tl" rotWithShape="0">
                    <a:schemeClr val="dk1">
                      <a:alpha val="40000"/>
                    </a:schemeClr>
                  </a:outerShdw>
                </a:effectLst>
              </a:rPr>
              <a:t>- Green Marker = Successful Launch</a:t>
            </a:r>
            <a:endParaRPr lang="en-US">
              <a:solidFill>
                <a:schemeClr val="tx1"/>
              </a:solidFill>
              <a:effectLst>
                <a:outerShdw blurRad="38100" dist="19050" dir="2700000" algn="tl" rotWithShape="0">
                  <a:schemeClr val="dk1">
                    <a:alpha val="40000"/>
                  </a:schemeClr>
                </a:outerShdw>
              </a:effectLst>
            </a:endParaRPr>
          </a:p>
          <a:p>
            <a:r>
              <a:rPr lang="en-US">
                <a:solidFill>
                  <a:schemeClr val="tx1"/>
                </a:solidFill>
                <a:effectLst>
                  <a:outerShdw blurRad="38100" dist="19050" dir="2700000" algn="tl" rotWithShape="0">
                    <a:schemeClr val="dk1">
                      <a:alpha val="40000"/>
                    </a:schemeClr>
                  </a:outerShdw>
                </a:effectLst>
              </a:rPr>
              <a:t>- Red Marker = Failed Launch</a:t>
            </a:r>
            <a:endParaRPr lang="en-US">
              <a:solidFill>
                <a:schemeClr val="tx1"/>
              </a:solidFill>
              <a:effectLst>
                <a:outerShdw blurRad="38100" dist="19050" dir="2700000" algn="tl" rotWithShape="0">
                  <a:schemeClr val="dk1">
                    <a:alpha val="40000"/>
                  </a:schemeClr>
                </a:outerShdw>
              </a:effectLst>
            </a:endParaRPr>
          </a:p>
          <a:p>
            <a:r>
              <a:rPr lang="en-US">
                <a:solidFill>
                  <a:schemeClr val="tx1"/>
                </a:solidFill>
                <a:effectLst>
                  <a:outerShdw blurRad="38100" dist="19050" dir="2700000" algn="tl" rotWithShape="0">
                    <a:schemeClr val="dk1">
                      <a:alpha val="40000"/>
                    </a:schemeClr>
                  </a:outerShdw>
                </a:effectLst>
              </a:rPr>
              <a:t>Launch Site KSC LC-39A has a very high Success Rate.</a:t>
            </a:r>
            <a:endParaRPr lang="en-US">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6000">
              <a:schemeClr val="bg2"/>
            </a:gs>
            <a:gs pos="100000">
              <a:srgbClr val="401A5D"/>
            </a:gs>
          </a:gsLst>
          <a:path path="rect">
            <a:fillToRect l="100000" b="100000"/>
          </a:path>
          <a:tileRect t="-100000" r="-100000"/>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rial Black" panose="020B0A04020102020204" charset="0"/>
                <a:cs typeface="Arial Black" panose="020B0A04020102020204" charset="0"/>
              </a:rPr>
              <a:t>Proximity of Launche Sites to Other Areas</a:t>
            </a:r>
            <a:endParaRPr lang="en-US" sz="3200"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2"/>
          </p:nvPr>
        </p:nvPicPr>
        <p:blipFill>
          <a:blip r:embed="rId1"/>
          <a:stretch>
            <a:fillRect/>
          </a:stretch>
        </p:blipFill>
        <p:spPr>
          <a:xfrm>
            <a:off x="4711065" y="1388110"/>
            <a:ext cx="7407275" cy="5358130"/>
          </a:xfrm>
          <a:prstGeom prst="rect">
            <a:avLst/>
          </a:prstGeom>
        </p:spPr>
      </p:pic>
      <p:sp>
        <p:nvSpPr>
          <p:cNvPr id="7" name="Text Box 6"/>
          <p:cNvSpPr txBox="1"/>
          <p:nvPr/>
        </p:nvSpPr>
        <p:spPr>
          <a:xfrm>
            <a:off x="770255" y="1686560"/>
            <a:ext cx="3515360" cy="4299585"/>
          </a:xfrm>
          <a:prstGeom prst="rect">
            <a:avLst/>
          </a:prstGeom>
          <a:noFill/>
        </p:spPr>
        <p:txBody>
          <a:bodyPr wrap="square" rtlCol="0" anchor="t">
            <a:noAutofit/>
          </a:bodyPr>
          <a:p>
            <a:r>
              <a:rPr lang="en-US" sz="3600">
                <a:solidFill>
                  <a:schemeClr val="tx1"/>
                </a:solidFill>
                <a:effectLst>
                  <a:outerShdw blurRad="38100" dist="19050" dir="2700000" algn="tl" rotWithShape="0">
                    <a:schemeClr val="dk1">
                      <a:alpha val="40000"/>
                    </a:schemeClr>
                  </a:outerShdw>
                </a:effectLst>
              </a:rPr>
              <a:t>•These figures show a PolyLine between CCAFSLC-40 to the selected coastline point, etc.</a:t>
            </a:r>
            <a:endParaRPr lang="en-US" sz="36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tx2">
                <a:lumMod val="60000"/>
                <a:lumOff val="40000"/>
              </a:schemeClr>
            </a:gs>
          </a:gsLst>
          <a:lin ang="8100000" scaled="0"/>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a:latin typeface="Arial Black" panose="020B0A04020102020204" charset="0"/>
                <a:cs typeface="Arial Black" panose="020B0A04020102020204" charset="0"/>
                <a:sym typeface="+mn-ea"/>
              </a:rPr>
              <a:t>Launch success count for all sites</a:t>
            </a:r>
            <a:endParaRPr lang="en-US" sz="3200" dirty="0">
              <a:solidFill>
                <a:srgbClr val="0B49CB"/>
              </a:solidFill>
              <a:latin typeface="Arial Black" panose="020B0A04020102020204" charset="0"/>
              <a:cs typeface="Arial Black" panose="020B0A04020102020204" charset="0"/>
              <a:sym typeface="+mn-ea"/>
            </a:endParaRPr>
          </a:p>
        </p:txBody>
      </p:sp>
      <p:pic>
        <p:nvPicPr>
          <p:cNvPr id="4" name="Content Placeholder 3"/>
          <p:cNvPicPr>
            <a:picLocks noChangeAspect="1"/>
          </p:cNvPicPr>
          <p:nvPr>
            <p:ph idx="1"/>
          </p:nvPr>
        </p:nvPicPr>
        <p:blipFill>
          <a:blip r:embed="rId1"/>
          <a:stretch>
            <a:fillRect/>
          </a:stretch>
        </p:blipFill>
        <p:spPr>
          <a:xfrm>
            <a:off x="457835" y="1470660"/>
            <a:ext cx="11298555" cy="3684270"/>
          </a:xfrm>
          <a:prstGeom prst="rect">
            <a:avLst/>
          </a:prstGeom>
        </p:spPr>
      </p:pic>
      <p:sp>
        <p:nvSpPr>
          <p:cNvPr id="7" name="Text Box 6"/>
          <p:cNvSpPr txBox="1"/>
          <p:nvPr/>
        </p:nvSpPr>
        <p:spPr>
          <a:xfrm>
            <a:off x="253365" y="5340350"/>
            <a:ext cx="11449685" cy="1416050"/>
          </a:xfrm>
          <a:prstGeom prst="rect">
            <a:avLst/>
          </a:prstGeom>
          <a:noFill/>
        </p:spPr>
        <p:txBody>
          <a:bodyPr wrap="square" rtlCol="0" anchor="t">
            <a:noAutofit/>
          </a:bodyPr>
          <a:p>
            <a:r>
              <a:rPr lang="en-US">
                <a:sym typeface="+mn-ea"/>
              </a:rPr>
              <a:t>Explanation:</a:t>
            </a:r>
            <a:endParaRPr lang="en-US">
              <a:sym typeface="+mn-ea"/>
            </a:endParaRPr>
          </a:p>
          <a:p>
            <a:endParaRPr lang="en-US"/>
          </a:p>
          <a:p>
            <a:r>
              <a:rPr lang="en-US"/>
              <a:t>• The chart clearly shows that from all the sites, KSC LC-39A has the most successful launches.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bg1"/>
          </a:bgClr>
        </a:patt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n w="9525">
                  <a:solidFill>
                    <a:schemeClr val="bg1"/>
                  </a:solidFill>
                  <a:prstDash val="solid"/>
                </a:ln>
                <a:solidFill>
                  <a:schemeClr val="accent5"/>
                </a:solidFill>
                <a:effectLst>
                  <a:glow rad="228600">
                    <a:schemeClr val="accent5">
                      <a:satMod val="175000"/>
                      <a:alpha val="40000"/>
                    </a:schemeClr>
                  </a:glow>
                  <a:outerShdw blurRad="12700" dist="38100" dir="2700000" algn="tl" rotWithShape="0">
                    <a:schemeClr val="accent5">
                      <a:lumMod val="60000"/>
                      <a:lumOff val="40000"/>
                    </a:schemeClr>
                  </a:outerShdw>
                </a:effectLst>
                <a:latin typeface="Arial Black" panose="020B0A04020102020204" charset="0"/>
                <a:cs typeface="Arial Black" panose="020B0A04020102020204" charset="0"/>
              </a:rPr>
              <a:t>Introduction</a:t>
            </a:r>
            <a:endParaRPr lang="en-US" dirty="0">
              <a:ln w="9525">
                <a:solidFill>
                  <a:schemeClr val="bg1"/>
                </a:solidFill>
                <a:prstDash val="solid"/>
              </a:ln>
              <a:solidFill>
                <a:schemeClr val="accent5"/>
              </a:solidFill>
              <a:effectLst>
                <a:glow rad="228600">
                  <a:schemeClr val="accent5">
                    <a:satMod val="175000"/>
                    <a:alpha val="40000"/>
                  </a:schemeClr>
                </a:glow>
                <a:outerShdw blurRad="12700" dist="38100" dir="2700000" algn="tl" rotWithShape="0">
                  <a:schemeClr val="accent5">
                    <a:lumMod val="60000"/>
                    <a:lumOff val="40000"/>
                  </a:schemeClr>
                </a:outerShdw>
              </a:effectLst>
              <a:latin typeface="Arial Black" panose="020B0A04020102020204" charset="0"/>
              <a:cs typeface="Arial Black" panose="020B0A04020102020204" charset="0"/>
            </a:endParaRPr>
          </a:p>
        </p:txBody>
      </p:sp>
      <p:sp>
        <p:nvSpPr>
          <p:cNvPr id="5" name="Content Placeholder 2"/>
          <p:cNvSpPr txBox="1"/>
          <p:nvPr/>
        </p:nvSpPr>
        <p:spPr>
          <a:xfrm>
            <a:off x="351790" y="1461770"/>
            <a:ext cx="11426190" cy="5544820"/>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ctr">
              <a:spcBef>
                <a:spcPts val="1400"/>
              </a:spcBef>
              <a:buNone/>
            </a:pPr>
            <a:r>
              <a:rPr lang="en-US" sz="3500" b="1" dirty="0">
                <a:solidFill>
                  <a:schemeClr val="accent3">
                    <a:lumMod val="25000"/>
                  </a:schemeClr>
                </a:solidFill>
                <a:latin typeface="Arial Black" panose="020B0A04020102020204" charset="0"/>
                <a:cs typeface="Arial Black" panose="020B0A04020102020204" charset="0"/>
              </a:rPr>
              <a:t>Project background and context</a:t>
            </a:r>
            <a:endParaRPr lang="en-US" sz="2200" dirty="0">
              <a:solidFill>
                <a:schemeClr val="accent3">
                  <a:lumMod val="25000"/>
                </a:schemeClr>
              </a:solidFill>
              <a:latin typeface="Abadi" panose="020B0604020104020204" pitchFamily="34" charset="0"/>
            </a:endParaRPr>
          </a:p>
          <a:p>
            <a:pPr marL="0" indent="0" algn="l">
              <a:spcBef>
                <a:spcPts val="1400"/>
              </a:spcBef>
              <a:buNone/>
            </a:pPr>
            <a:r>
              <a:rPr lang="en-US" sz="2900" dirty="0">
                <a:solidFill>
                  <a:schemeClr val="accent3">
                    <a:lumMod val="25000"/>
                  </a:schemeClr>
                </a:solidFill>
                <a:latin typeface="+mn-ea"/>
                <a:cs typeface="+mn-ea"/>
                <a:sym typeface="+mn-ea"/>
              </a:rPr>
              <a:t>Space X </a:t>
            </a:r>
            <a:r>
              <a:rPr lang="en-US" sz="2900" dirty="0">
                <a:solidFill>
                  <a:schemeClr val="accent3">
                    <a:lumMod val="25000"/>
                  </a:schemeClr>
                </a:solidFill>
                <a:latin typeface="+mn-ea"/>
                <a:cs typeface="+mn-ea"/>
                <a:sym typeface="+mn-ea"/>
              </a:rPr>
              <a:t>deals with the defense contractor and satelite communications company.. It</a:t>
            </a:r>
            <a:r>
              <a:rPr lang="en-US" sz="2900" dirty="0">
                <a:solidFill>
                  <a:schemeClr val="accent3">
                    <a:lumMod val="25000"/>
                  </a:schemeClr>
                </a:solidFill>
                <a:latin typeface="+mn-ea"/>
                <a:cs typeface="+mn-ea"/>
                <a:sym typeface="+mn-ea"/>
              </a:rPr>
              <a:t> advertises Falcon 9 rocket launches on its website with a cost of 62 million dollars other providers cost upward of 165 million dollars each. much of the savings is because Space X can reuse the first   stage.Therefore if we can determine if th first stage will land we can determine the cost of a launch.After the first stage we have achived we done the maximum part of the mission because it is main difficult part to reuse it.</a:t>
            </a:r>
            <a:endParaRPr lang="en-US" sz="2600" dirty="0">
              <a:solidFill>
                <a:schemeClr val="accent3">
                  <a:lumMod val="25000"/>
                </a:schemeClr>
              </a:solidFill>
              <a:latin typeface="+mn-ea"/>
              <a:cs typeface="+mn-ea"/>
            </a:endParaRPr>
          </a:p>
          <a:p>
            <a:pPr marL="0" indent="0" algn="ctr">
              <a:spcBef>
                <a:spcPts val="1400"/>
              </a:spcBef>
              <a:buNone/>
            </a:pPr>
            <a:r>
              <a:rPr lang="en-US" sz="3000" b="1" dirty="0">
                <a:solidFill>
                  <a:schemeClr val="accent3">
                    <a:lumMod val="25000"/>
                  </a:schemeClr>
                </a:solidFill>
                <a:latin typeface="Arial Black" panose="020B0A04020102020204" charset="0"/>
                <a:cs typeface="Arial Black" panose="020B0A04020102020204" charset="0"/>
              </a:rPr>
              <a:t>Problems you want to find answers</a:t>
            </a:r>
            <a:endParaRPr lang="en-US" sz="2400" b="1" dirty="0">
              <a:solidFill>
                <a:schemeClr val="accent3">
                  <a:lumMod val="25000"/>
                </a:schemeClr>
              </a:solidFill>
              <a:latin typeface="Arial Black" panose="020B0A04020102020204" charset="0"/>
              <a:cs typeface="Arial Black" panose="020B0A04020102020204" charset="0"/>
            </a:endParaRPr>
          </a:p>
          <a:p>
            <a:pPr marL="0" indent="0">
              <a:spcBef>
                <a:spcPts val="1400"/>
              </a:spcBef>
              <a:buNone/>
            </a:pPr>
            <a:endParaRPr lang="en-US" sz="2400" b="1" dirty="0">
              <a:solidFill>
                <a:schemeClr val="accent3">
                  <a:lumMod val="25000"/>
                </a:schemeClr>
              </a:solidFill>
              <a:latin typeface="Arial Black" panose="020B0A04020102020204" charset="0"/>
              <a:cs typeface="Arial Black" panose="020B0A04020102020204" charset="0"/>
            </a:endParaRPr>
          </a:p>
          <a:p>
            <a:pPr marL="0" indent="0">
              <a:spcBef>
                <a:spcPts val="1400"/>
              </a:spcBef>
              <a:buNone/>
            </a:pPr>
            <a:r>
              <a:rPr lang="en-US" sz="2900" dirty="0">
                <a:solidFill>
                  <a:schemeClr val="accent3">
                    <a:lumMod val="25000"/>
                  </a:schemeClr>
                </a:solidFill>
                <a:latin typeface="+mn-ea"/>
                <a:cs typeface="+mn-ea"/>
              </a:rPr>
              <a:t>How do variable such as paylod mass,launch site,number of flights and orbits affect the success rate of the first stage landing</a:t>
            </a:r>
            <a:endParaRPr lang="en-US" sz="2900" dirty="0">
              <a:solidFill>
                <a:schemeClr val="accent3">
                  <a:lumMod val="25000"/>
                </a:schemeClr>
              </a:solidFill>
              <a:latin typeface="+mn-ea"/>
              <a:cs typeface="+mn-ea"/>
            </a:endParaRPr>
          </a:p>
          <a:p>
            <a:pPr marL="0" indent="0">
              <a:spcBef>
                <a:spcPts val="1400"/>
              </a:spcBef>
              <a:buNone/>
            </a:pPr>
            <a:r>
              <a:rPr lang="en-US" sz="2900" dirty="0">
                <a:solidFill>
                  <a:schemeClr val="accent3">
                    <a:lumMod val="25000"/>
                  </a:schemeClr>
                </a:solidFill>
                <a:latin typeface="+mn-ea"/>
                <a:cs typeface="+mn-ea"/>
              </a:rPr>
              <a:t>Does the rate of successful landing increase or decrease over the year of period</a:t>
            </a:r>
            <a:endParaRPr lang="en-US" sz="2900" dirty="0">
              <a:solidFill>
                <a:schemeClr val="accent3">
                  <a:lumMod val="25000"/>
                </a:schemeClr>
              </a:solidFill>
              <a:latin typeface="+mn-ea"/>
              <a:cs typeface="+mn-ea"/>
            </a:endParaRPr>
          </a:p>
          <a:p>
            <a:pPr marL="0" indent="0">
              <a:spcBef>
                <a:spcPts val="1400"/>
              </a:spcBef>
              <a:buNone/>
            </a:pPr>
            <a:r>
              <a:rPr lang="en-US" sz="2900" dirty="0">
                <a:solidFill>
                  <a:schemeClr val="accent3">
                    <a:lumMod val="25000"/>
                  </a:schemeClr>
                </a:solidFill>
                <a:latin typeface="+mn-ea"/>
                <a:cs typeface="+mn-ea"/>
              </a:rPr>
              <a:t>What is the best algorithm to gain the maximum success of the project</a:t>
            </a:r>
            <a:endParaRPr lang="en-US" sz="2400" b="1" dirty="0">
              <a:solidFill>
                <a:schemeClr val="accent3">
                  <a:lumMod val="25000"/>
                </a:schemeClr>
              </a:solidFill>
              <a:latin typeface="Arial Black" panose="020B0A04020102020204" charset="0"/>
              <a:cs typeface="Arial Black" panose="020B0A0402010202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tx2">
                <a:lumMod val="60000"/>
                <a:lumOff val="40000"/>
              </a:schemeClr>
            </a:gs>
          </a:gsLst>
          <a:lin ang="8100000" scaled="0"/>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a:latin typeface="Arial Black" panose="020B0A04020102020204" charset="0"/>
                <a:cs typeface="Arial Black" panose="020B0A04020102020204" charset="0"/>
                <a:sym typeface="+mn-ea"/>
              </a:rPr>
              <a:t>Launch site with highest launch success ratio</a:t>
            </a:r>
            <a:endParaRPr lang="en-US" sz="3200" dirty="0">
              <a:solidFill>
                <a:srgbClr val="0B49CB"/>
              </a:solidFill>
              <a:latin typeface="Arial Black" panose="020B0A04020102020204" charset="0"/>
              <a:cs typeface="Arial Black" panose="020B0A04020102020204" charset="0"/>
              <a:sym typeface="+mn-ea"/>
            </a:endParaRPr>
          </a:p>
        </p:txBody>
      </p:sp>
      <p:pic>
        <p:nvPicPr>
          <p:cNvPr id="6" name="Picture 5"/>
          <p:cNvPicPr>
            <a:picLocks noChangeAspect="1"/>
          </p:cNvPicPr>
          <p:nvPr/>
        </p:nvPicPr>
        <p:blipFill>
          <a:blip r:embed="rId1"/>
          <a:stretch>
            <a:fillRect/>
          </a:stretch>
        </p:blipFill>
        <p:spPr>
          <a:xfrm>
            <a:off x="933450" y="1575435"/>
            <a:ext cx="10092690" cy="3143885"/>
          </a:xfrm>
          <a:prstGeom prst="rect">
            <a:avLst/>
          </a:prstGeom>
        </p:spPr>
      </p:pic>
      <p:sp>
        <p:nvSpPr>
          <p:cNvPr id="10" name="Text Box 9"/>
          <p:cNvSpPr txBox="1"/>
          <p:nvPr/>
        </p:nvSpPr>
        <p:spPr>
          <a:xfrm>
            <a:off x="488950" y="4761865"/>
            <a:ext cx="11038840" cy="1665605"/>
          </a:xfrm>
          <a:prstGeom prst="rect">
            <a:avLst/>
          </a:prstGeom>
          <a:noFill/>
        </p:spPr>
        <p:txBody>
          <a:bodyPr wrap="square" rtlCol="0" anchor="t">
            <a:noAutofit/>
          </a:bodyPr>
          <a:p>
            <a:endParaRPr lang="en-US"/>
          </a:p>
          <a:p>
            <a:endParaRPr lang="en-US"/>
          </a:p>
          <a:p>
            <a:r>
              <a:rPr lang="en-US"/>
              <a:t>Explanation:</a:t>
            </a:r>
            <a:endParaRPr lang="en-US"/>
          </a:p>
          <a:p>
            <a:endParaRPr lang="en-US"/>
          </a:p>
          <a:p>
            <a:r>
              <a:rPr lang="en-US"/>
              <a:t>• KSC LC-39A has the highest launch success rate (76.9%) with 10 successful and only 3 failed landings.</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tx2">
                <a:lumMod val="60000"/>
                <a:lumOff val="40000"/>
              </a:schemeClr>
            </a:gs>
          </a:gsLst>
          <a:lin ang="8100000" scaled="0"/>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302260" y="538480"/>
            <a:ext cx="10983595" cy="54927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a:latin typeface="Arial Black" panose="020B0A04020102020204" charset="0"/>
                <a:cs typeface="Arial Black" panose="020B0A04020102020204" charset="0"/>
                <a:sym typeface="+mn-ea"/>
              </a:rPr>
              <a:t>Payload Mass vs. Launch Outcome for all sites</a:t>
            </a:r>
            <a:endParaRPr lang="en-US" sz="3200" dirty="0">
              <a:solidFill>
                <a:srgbClr val="0B49CB"/>
              </a:solidFill>
              <a:latin typeface="Arial Black" panose="020B0A04020102020204" charset="0"/>
              <a:cs typeface="Arial Black" panose="020B0A04020102020204" charset="0"/>
              <a:sym typeface="+mn-ea"/>
            </a:endParaRPr>
          </a:p>
        </p:txBody>
      </p:sp>
      <p:pic>
        <p:nvPicPr>
          <p:cNvPr id="2" name="Content Placeholder 1"/>
          <p:cNvPicPr>
            <a:picLocks noChangeAspect="1"/>
          </p:cNvPicPr>
          <p:nvPr>
            <p:ph sz="half" idx="2"/>
          </p:nvPr>
        </p:nvPicPr>
        <p:blipFill>
          <a:blip r:embed="rId1"/>
          <a:srcRect l="-4907" t="53422"/>
          <a:stretch>
            <a:fillRect/>
          </a:stretch>
        </p:blipFill>
        <p:spPr>
          <a:xfrm>
            <a:off x="277495" y="1446530"/>
            <a:ext cx="10817860" cy="3258185"/>
          </a:xfrm>
          <a:prstGeom prst="rect">
            <a:avLst/>
          </a:prstGeom>
        </p:spPr>
      </p:pic>
      <p:sp>
        <p:nvSpPr>
          <p:cNvPr id="7" name="Text Box 6"/>
          <p:cNvSpPr txBox="1"/>
          <p:nvPr/>
        </p:nvSpPr>
        <p:spPr>
          <a:xfrm>
            <a:off x="302260" y="4918710"/>
            <a:ext cx="11149330" cy="1525270"/>
          </a:xfrm>
          <a:prstGeom prst="rect">
            <a:avLst/>
          </a:prstGeom>
          <a:noFill/>
        </p:spPr>
        <p:txBody>
          <a:bodyPr wrap="square" rtlCol="0" anchor="t">
            <a:noAutofit/>
          </a:bodyPr>
          <a:p>
            <a:r>
              <a:rPr lang="en-US"/>
              <a:t>Explanation:</a:t>
            </a:r>
            <a:endParaRPr lang="en-US"/>
          </a:p>
          <a:p>
            <a:endParaRPr lang="en-US"/>
          </a:p>
          <a:p>
            <a:r>
              <a:rPr lang="en-US"/>
              <a:t>• The charts show that payloads between 2000 and 5500 kg have the highest success rate.</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Classification Accuracy</a:t>
            </a:r>
            <a:endParaRPr lang="en-US" sz="3600" dirty="0">
              <a:solidFill>
                <a:srgbClr val="0B49CB"/>
              </a:solidFill>
              <a:latin typeface="Arial Black" panose="020B0A04020102020204" charset="0"/>
              <a:cs typeface="Arial Black" panose="020B0A04020102020204" charset="0"/>
            </a:endParaRPr>
          </a:p>
        </p:txBody>
      </p:sp>
      <p:pic>
        <p:nvPicPr>
          <p:cNvPr id="2" name="Content Placeholder 1"/>
          <p:cNvPicPr>
            <a:picLocks noChangeAspect="1"/>
          </p:cNvPicPr>
          <p:nvPr>
            <p:ph sz="half" idx="1"/>
          </p:nvPr>
        </p:nvPicPr>
        <p:blipFill>
          <a:blip r:embed="rId2"/>
          <a:stretch>
            <a:fillRect/>
          </a:stretch>
        </p:blipFill>
        <p:spPr>
          <a:xfrm>
            <a:off x="1988820" y="1489075"/>
            <a:ext cx="7723505" cy="4340225"/>
          </a:xfrm>
          <a:prstGeom prst="rect">
            <a:avLst/>
          </a:prstGeom>
        </p:spPr>
      </p:pic>
      <p:sp>
        <p:nvSpPr>
          <p:cNvPr id="6" name="Text Box 5"/>
          <p:cNvSpPr txBox="1"/>
          <p:nvPr/>
        </p:nvSpPr>
        <p:spPr>
          <a:xfrm>
            <a:off x="361315" y="5829300"/>
            <a:ext cx="11104880" cy="858520"/>
          </a:xfrm>
          <a:prstGeom prst="rect">
            <a:avLst/>
          </a:prstGeom>
          <a:noFill/>
        </p:spPr>
        <p:txBody>
          <a:bodyPr wrap="square" rtlCol="0" anchor="t">
            <a:noAutofit/>
          </a:bodyPr>
          <a:p>
            <a:r>
              <a:rPr lang="en-US" sz="2000"/>
              <a:t>Decision Tree model achieved the highest accuracy at 88 %, while the SVM performs the best in terms of Area Under the Curve at 0.96 (not shown).</a:t>
            </a:r>
            <a:endParaRPr lang="en-US"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rial Black" panose="020B0A04020102020204" charset="0"/>
                <a:cs typeface="Arial Black" panose="020B0A04020102020204" charset="0"/>
              </a:rPr>
              <a:t>Confusion Matrix</a:t>
            </a:r>
            <a:endParaRPr lang="en-US" sz="3600" dirty="0">
              <a:solidFill>
                <a:srgbClr val="0B49CB"/>
              </a:solidFill>
              <a:latin typeface="Arial Black" panose="020B0A04020102020204" charset="0"/>
              <a:cs typeface="Arial Black" panose="020B0A04020102020204" charset="0"/>
            </a:endParaRPr>
          </a:p>
        </p:txBody>
      </p:sp>
      <p:sp>
        <p:nvSpPr>
          <p:cNvPr id="2" name="Text Box 1"/>
          <p:cNvSpPr txBox="1"/>
          <p:nvPr/>
        </p:nvSpPr>
        <p:spPr>
          <a:xfrm>
            <a:off x="202565" y="1940560"/>
            <a:ext cx="4224020" cy="4474845"/>
          </a:xfrm>
          <a:prstGeom prst="rect">
            <a:avLst/>
          </a:prstGeom>
          <a:noFill/>
        </p:spPr>
        <p:txBody>
          <a:bodyPr wrap="square" rtlCol="0" anchor="t">
            <a:noAutofit/>
          </a:bodyPr>
          <a:p>
            <a:r>
              <a:rPr lang="en-US" sz="2800"/>
              <a:t>Explanation:</a:t>
            </a:r>
            <a:endParaRPr lang="en-US" sz="2800"/>
          </a:p>
          <a:p>
            <a:endParaRPr lang="en-US" sz="2800"/>
          </a:p>
          <a:p>
            <a:r>
              <a:rPr lang="en-US" sz="2800"/>
              <a:t>• Examining the confusion matrix, we see that logistic regression can distinguish between the different classes. We see that the major problem is false positives.</a:t>
            </a:r>
            <a:endParaRPr lang="en-US" sz="2800"/>
          </a:p>
        </p:txBody>
      </p:sp>
      <p:pic>
        <p:nvPicPr>
          <p:cNvPr id="3" name="Content Placeholder 2"/>
          <p:cNvPicPr>
            <a:picLocks noChangeAspect="1"/>
          </p:cNvPicPr>
          <p:nvPr>
            <p:ph sz="half" idx="1"/>
          </p:nvPr>
        </p:nvPicPr>
        <p:blipFill>
          <a:blip r:embed="rId2"/>
          <a:stretch>
            <a:fillRect/>
          </a:stretch>
        </p:blipFill>
        <p:spPr>
          <a:xfrm>
            <a:off x="5027295" y="1403350"/>
            <a:ext cx="6922135" cy="52832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dirty="0">
                <a:solidFill>
                  <a:srgbClr val="0B49CB"/>
                </a:solidFill>
                <a:latin typeface="Arial Black" panose="020B0A04020102020204" charset="0"/>
                <a:cs typeface="Arial Black" panose="020B0A04020102020204" charset="0"/>
              </a:rPr>
              <a:t>Conclusions</a:t>
            </a:r>
            <a:endParaRPr lang="en-US" sz="3600" dirty="0">
              <a:solidFill>
                <a:srgbClr val="0B49CB"/>
              </a:solidFill>
              <a:latin typeface="Arial Black" panose="020B0A04020102020204" charset="0"/>
              <a:cs typeface="Arial Black" panose="020B0A04020102020204" charset="0"/>
            </a:endParaRPr>
          </a:p>
        </p:txBody>
      </p:sp>
      <p:sp>
        <p:nvSpPr>
          <p:cNvPr id="2" name="Text Box 1"/>
          <p:cNvSpPr txBox="1"/>
          <p:nvPr/>
        </p:nvSpPr>
        <p:spPr>
          <a:xfrm>
            <a:off x="438150" y="1597025"/>
            <a:ext cx="11654155" cy="4849495"/>
          </a:xfrm>
          <a:prstGeom prst="rect">
            <a:avLst/>
          </a:prstGeom>
          <a:noFill/>
        </p:spPr>
        <p:txBody>
          <a:bodyPr wrap="square" rtlCol="0" anchor="t">
            <a:noAutofit/>
          </a:bodyPr>
          <a:p>
            <a:r>
              <a:rPr lang="en-US" sz="2400"/>
              <a:t>→ Decision Tree Model is the best algorithm for this dataset</a:t>
            </a:r>
            <a:endParaRPr lang="en-US" sz="2400"/>
          </a:p>
          <a:p>
            <a:endParaRPr lang="en-US" sz="2400"/>
          </a:p>
          <a:p>
            <a:r>
              <a:rPr lang="en-US" sz="2400"/>
              <a:t>• Launches with a low payload mass show better results than launches with a larger payload mass.</a:t>
            </a:r>
            <a:endParaRPr lang="en-US" sz="2400"/>
          </a:p>
          <a:p>
            <a:endParaRPr lang="en-US" sz="2400"/>
          </a:p>
          <a:p>
            <a:r>
              <a:rPr lang="en-US" sz="2400"/>
              <a:t>• Most of launch sites are in proximity to the Equator line</a:t>
            </a:r>
            <a:endParaRPr lang="en-US" sz="2400"/>
          </a:p>
          <a:p>
            <a:endParaRPr lang="en-US" sz="2400"/>
          </a:p>
          <a:p>
            <a:r>
              <a:rPr lang="en-US" sz="2400"/>
              <a:t>and all the sites are in very close proximity to the coast.</a:t>
            </a:r>
            <a:endParaRPr lang="en-US" sz="2400"/>
          </a:p>
          <a:p>
            <a:endParaRPr lang="en-US" sz="2400"/>
          </a:p>
          <a:p>
            <a:r>
              <a:rPr lang="en-US" sz="2400"/>
              <a:t>The success rate of launches increases over the years.</a:t>
            </a:r>
            <a:endParaRPr lang="en-US" sz="2400"/>
          </a:p>
          <a:p>
            <a:endParaRPr lang="en-US" sz="2400"/>
          </a:p>
          <a:p>
            <a:r>
              <a:rPr lang="en-US" sz="2400"/>
              <a:t>• KSC LC-39A has the highest success rate of the launches from all the sites.</a:t>
            </a:r>
            <a:endParaRPr lang="en-US" sz="2400"/>
          </a:p>
          <a:p>
            <a:endParaRPr lang="en-US" sz="2400"/>
          </a:p>
          <a:p>
            <a:r>
              <a:rPr lang="en-US" sz="2400"/>
              <a:t>• Orbits ES-L1, GEO, HEO and SSO have 100% success rate.</a:t>
            </a:r>
            <a:endParaRPr lang="en-US" sz="2400"/>
          </a:p>
          <a:p>
            <a:endParaRPr lang="en-US"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3600">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rPr>
              <a:t>We have created many charts in our project and deals with the bar charts then we create a Dash board.</a:t>
            </a:r>
            <a:endParaRPr lang="en-US" sz="3600">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dirty="0">
                <a:solidFill>
                  <a:srgbClr val="0B49CB"/>
                </a:solidFill>
                <a:latin typeface="Arial Black" panose="020B0A04020102020204" charset="0"/>
                <a:cs typeface="Arial Black" panose="020B0A04020102020204" charset="0"/>
              </a:rPr>
              <a:t>Appendix</a:t>
            </a:r>
            <a:endParaRPr lang="en-US" sz="3600" dirty="0">
              <a:solidFill>
                <a:srgbClr val="0B49CB"/>
              </a:solidFill>
              <a:latin typeface="Arial Black" panose="020B0A04020102020204" charset="0"/>
              <a:cs typeface="Arial Black" panose="020B0A040201020202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68000">
              <a:schemeClr val="accent1">
                <a:lumMod val="45000"/>
                <a:lumOff val="55000"/>
              </a:schemeClr>
            </a:gs>
            <a:gs pos="86000">
              <a:schemeClr val="accent1">
                <a:lumMod val="45000"/>
                <a:lumOff val="55000"/>
              </a:schemeClr>
            </a:gs>
            <a:gs pos="92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39157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9600" dirty="0">
                <a:solidFill>
                  <a:srgbClr val="0B49CB"/>
                </a:solidFill>
                <a:latin typeface="Arial Black" panose="020B0A04020102020204" charset="0"/>
                <a:cs typeface="Arial Black" panose="020B0A04020102020204" charset="0"/>
              </a:rPr>
              <a:t>Executive Summary</a:t>
            </a:r>
            <a:endParaRPr lang="en-US" sz="8800" dirty="0">
              <a:solidFill>
                <a:srgbClr val="0B49CB"/>
              </a:solidFill>
              <a:latin typeface="Abadi"/>
            </a:endParaRPr>
          </a:p>
          <a:p>
            <a:pPr>
              <a:lnSpc>
                <a:spcPct val="120000"/>
              </a:lnSpc>
              <a:spcBef>
                <a:spcPts val="1400"/>
              </a:spcBef>
            </a:pPr>
            <a:r>
              <a:rPr lang="en-US" sz="7200" b="1" dirty="0">
                <a:solidFill>
                  <a:schemeClr val="accent3">
                    <a:lumMod val="25000"/>
                  </a:schemeClr>
                </a:solidFill>
                <a:latin typeface="+mj-ea"/>
                <a:cs typeface="+mj-ea"/>
              </a:rPr>
              <a:t>Data collection methodology:</a:t>
            </a:r>
            <a:endParaRPr lang="en-US" sz="7200" dirty="0">
              <a:solidFill>
                <a:schemeClr val="accent3">
                  <a:lumMod val="25000"/>
                </a:schemeClr>
              </a:solidFill>
              <a:latin typeface="Abadi"/>
            </a:endParaRPr>
          </a:p>
          <a:p>
            <a:pPr marL="457200" lvl="1" indent="0">
              <a:lnSpc>
                <a:spcPct val="120000"/>
              </a:lnSpc>
              <a:spcBef>
                <a:spcPts val="1400"/>
              </a:spcBef>
              <a:buNone/>
            </a:pPr>
            <a:r>
              <a:rPr lang="en-US" sz="6400" dirty="0">
                <a:solidFill>
                  <a:schemeClr val="bg2">
                    <a:lumMod val="50000"/>
                  </a:schemeClr>
                </a:solidFill>
                <a:latin typeface="Abadi"/>
              </a:rPr>
              <a:t> </a:t>
            </a:r>
            <a:r>
              <a:rPr lang="en-US" sz="6400" b="1" dirty="0">
                <a:solidFill>
                  <a:schemeClr val="bg2">
                    <a:lumMod val="50000"/>
                  </a:schemeClr>
                </a:solidFill>
                <a:latin typeface="Abadi"/>
              </a:rPr>
              <a:t>  -&gt; </a:t>
            </a:r>
            <a:r>
              <a:rPr lang="en-US" sz="6400" b="1" dirty="0">
                <a:solidFill>
                  <a:schemeClr val="bg2">
                    <a:lumMod val="50000"/>
                  </a:schemeClr>
                </a:solidFill>
                <a:latin typeface="+mn-ea"/>
                <a:cs typeface="+mn-ea"/>
              </a:rPr>
              <a:t>using Space X Rest API</a:t>
            </a:r>
            <a:endParaRPr lang="en-US" sz="6400" b="1" dirty="0">
              <a:solidFill>
                <a:schemeClr val="bg2">
                  <a:lumMod val="50000"/>
                </a:schemeClr>
              </a:solidFill>
              <a:latin typeface="+mn-ea"/>
              <a:cs typeface="+mn-ea"/>
            </a:endParaRPr>
          </a:p>
          <a:p>
            <a:pPr marL="457200" lvl="1" indent="0">
              <a:lnSpc>
                <a:spcPct val="120000"/>
              </a:lnSpc>
              <a:spcBef>
                <a:spcPts val="1400"/>
              </a:spcBef>
              <a:buNone/>
            </a:pPr>
            <a:r>
              <a:rPr lang="en-US" sz="6400" b="1" dirty="0">
                <a:solidFill>
                  <a:schemeClr val="bg2">
                    <a:lumMod val="50000"/>
                  </a:schemeClr>
                </a:solidFill>
                <a:latin typeface="+mn-ea"/>
                <a:cs typeface="+mn-ea"/>
              </a:rPr>
              <a:t>    </a:t>
            </a:r>
            <a:r>
              <a:rPr lang="en-US" sz="6400" b="1" dirty="0">
                <a:solidFill>
                  <a:schemeClr val="bg2">
                    <a:lumMod val="50000"/>
                  </a:schemeClr>
                </a:solidFill>
                <a:latin typeface="Abadi"/>
                <a:sym typeface="+mn-ea"/>
              </a:rPr>
              <a:t>-&gt; </a:t>
            </a:r>
            <a:r>
              <a:rPr lang="en-US" sz="6400" b="1" dirty="0">
                <a:solidFill>
                  <a:schemeClr val="bg2">
                    <a:lumMod val="50000"/>
                  </a:schemeClr>
                </a:solidFill>
                <a:latin typeface="+mn-ea"/>
                <a:cs typeface="+mn-ea"/>
                <a:sym typeface="+mn-ea"/>
              </a:rPr>
              <a:t>using Web Scrapping from Wikipedia</a:t>
            </a:r>
            <a:endParaRPr lang="en-US" sz="6400" b="1" dirty="0">
              <a:solidFill>
                <a:schemeClr val="bg2">
                  <a:lumMod val="50000"/>
                </a:schemeClr>
              </a:solidFill>
              <a:latin typeface="Abadi"/>
            </a:endParaRPr>
          </a:p>
          <a:p>
            <a:pPr>
              <a:lnSpc>
                <a:spcPct val="120000"/>
              </a:lnSpc>
              <a:spcBef>
                <a:spcPts val="1400"/>
              </a:spcBef>
            </a:pPr>
            <a:r>
              <a:rPr lang="en-US" sz="7200" b="1" dirty="0">
                <a:solidFill>
                  <a:schemeClr val="accent3">
                    <a:lumMod val="25000"/>
                  </a:schemeClr>
                </a:solidFill>
                <a:latin typeface="+mj-ea"/>
                <a:cs typeface="+mj-ea"/>
              </a:rPr>
              <a:t>Perform data wrangling</a:t>
            </a:r>
            <a:endParaRPr lang="en-US" sz="7200" dirty="0">
              <a:solidFill>
                <a:schemeClr val="accent3">
                  <a:lumMod val="25000"/>
                </a:schemeClr>
              </a:solidFill>
              <a:latin typeface="Arial Black" panose="020B0A04020102020204" charset="0"/>
              <a:cs typeface="Arial Black" panose="020B0A04020102020204" charset="0"/>
            </a:endParaRPr>
          </a:p>
          <a:p>
            <a:pPr marL="457200" lvl="1" indent="0">
              <a:lnSpc>
                <a:spcPct val="120000"/>
              </a:lnSpc>
              <a:spcBef>
                <a:spcPts val="1400"/>
              </a:spcBef>
              <a:buNone/>
            </a:pPr>
            <a:r>
              <a:rPr lang="en-US" sz="6400" dirty="0">
                <a:solidFill>
                  <a:schemeClr val="bg2">
                    <a:lumMod val="50000"/>
                  </a:schemeClr>
                </a:solidFill>
                <a:latin typeface="+mn-ea"/>
                <a:cs typeface="+mn-ea"/>
              </a:rPr>
              <a:t>  </a:t>
            </a:r>
            <a:r>
              <a:rPr lang="en-US" sz="6400" b="1" dirty="0">
                <a:solidFill>
                  <a:schemeClr val="bg2">
                    <a:lumMod val="50000"/>
                  </a:schemeClr>
                </a:solidFill>
                <a:latin typeface="+mn-ea"/>
                <a:cs typeface="+mn-ea"/>
              </a:rPr>
              <a:t>  -&gt; Filtering the data </a:t>
            </a:r>
            <a:endParaRPr lang="en-US" sz="6400" b="1" dirty="0">
              <a:solidFill>
                <a:schemeClr val="bg2">
                  <a:lumMod val="50000"/>
                </a:schemeClr>
              </a:solidFill>
              <a:latin typeface="+mn-ea"/>
              <a:cs typeface="+mn-ea"/>
            </a:endParaRPr>
          </a:p>
          <a:p>
            <a:pPr marL="457200" lvl="1" indent="0">
              <a:lnSpc>
                <a:spcPct val="120000"/>
              </a:lnSpc>
              <a:spcBef>
                <a:spcPts val="1400"/>
              </a:spcBef>
              <a:buNone/>
            </a:pPr>
            <a:r>
              <a:rPr lang="en-US" sz="6400" b="1" dirty="0">
                <a:solidFill>
                  <a:schemeClr val="bg2">
                    <a:lumMod val="50000"/>
                  </a:schemeClr>
                </a:solidFill>
                <a:latin typeface="+mn-ea"/>
                <a:cs typeface="+mn-ea"/>
              </a:rPr>
              <a:t>    -&gt; Dealing with missing values</a:t>
            </a:r>
            <a:endParaRPr lang="en-US" sz="6400" b="1" dirty="0">
              <a:solidFill>
                <a:schemeClr val="bg2">
                  <a:lumMod val="50000"/>
                </a:schemeClr>
              </a:solidFill>
              <a:latin typeface="+mn-ea"/>
              <a:cs typeface="+mn-ea"/>
            </a:endParaRPr>
          </a:p>
          <a:p>
            <a:pPr marL="457200" lvl="1" indent="0">
              <a:lnSpc>
                <a:spcPct val="120000"/>
              </a:lnSpc>
              <a:spcBef>
                <a:spcPts val="1400"/>
              </a:spcBef>
              <a:buNone/>
            </a:pPr>
            <a:r>
              <a:rPr lang="en-US" sz="6400" b="1" dirty="0">
                <a:solidFill>
                  <a:schemeClr val="bg2">
                    <a:lumMod val="50000"/>
                  </a:schemeClr>
                </a:solidFill>
                <a:latin typeface="+mn-ea"/>
                <a:cs typeface="+mn-ea"/>
              </a:rPr>
              <a:t>    -&gt; Using Encoding to prepare the data to a binary classification</a:t>
            </a:r>
            <a:endParaRPr lang="en-US" sz="6400" b="1" dirty="0">
              <a:solidFill>
                <a:schemeClr val="bg2">
                  <a:lumMod val="50000"/>
                </a:schemeClr>
              </a:solidFill>
              <a:latin typeface="Abadi"/>
            </a:endParaRPr>
          </a:p>
          <a:p>
            <a:pPr>
              <a:lnSpc>
                <a:spcPct val="120000"/>
              </a:lnSpc>
              <a:spcBef>
                <a:spcPts val="1400"/>
              </a:spcBef>
            </a:pPr>
            <a:r>
              <a:rPr lang="en-US" sz="7200" dirty="0">
                <a:solidFill>
                  <a:schemeClr val="accent3">
                    <a:lumMod val="25000"/>
                  </a:schemeClr>
                </a:solidFill>
                <a:latin typeface="Arial Black" panose="020B0A04020102020204" charset="0"/>
                <a:cs typeface="Arial Black" panose="020B0A04020102020204" charset="0"/>
              </a:rPr>
              <a:t>Perform exploratory data analysis (EDA) using visualization and SQL</a:t>
            </a:r>
            <a:endParaRPr lang="en-US" sz="7200" dirty="0">
              <a:solidFill>
                <a:schemeClr val="accent3">
                  <a:lumMod val="25000"/>
                </a:schemeClr>
              </a:solidFill>
              <a:latin typeface="Arial Black" panose="020B0A04020102020204" charset="0"/>
              <a:cs typeface="Arial Black" panose="020B0A04020102020204" charset="0"/>
            </a:endParaRPr>
          </a:p>
          <a:p>
            <a:pPr>
              <a:lnSpc>
                <a:spcPct val="120000"/>
              </a:lnSpc>
              <a:spcBef>
                <a:spcPts val="1400"/>
              </a:spcBef>
            </a:pPr>
            <a:r>
              <a:rPr lang="en-US" sz="7200" dirty="0">
                <a:solidFill>
                  <a:schemeClr val="accent3">
                    <a:lumMod val="25000"/>
                  </a:schemeClr>
                </a:solidFill>
                <a:latin typeface="Arial Black" panose="020B0A04020102020204" charset="0"/>
                <a:cs typeface="Arial Black" panose="020B0A04020102020204" charset="0"/>
              </a:rPr>
              <a:t>Perform interactive visual analytics using Folium and </a:t>
            </a:r>
            <a:r>
              <a:rPr lang="en-US" sz="7200" dirty="0" err="1">
                <a:solidFill>
                  <a:schemeClr val="accent3">
                    <a:lumMod val="25000"/>
                  </a:schemeClr>
                </a:solidFill>
                <a:latin typeface="Arial Black" panose="020B0A04020102020204" charset="0"/>
                <a:cs typeface="Arial Black" panose="020B0A04020102020204" charset="0"/>
              </a:rPr>
              <a:t>Plotly</a:t>
            </a:r>
            <a:r>
              <a:rPr lang="en-US" sz="7200" dirty="0">
                <a:solidFill>
                  <a:schemeClr val="accent3">
                    <a:lumMod val="25000"/>
                  </a:schemeClr>
                </a:solidFill>
                <a:latin typeface="Arial Black" panose="020B0A04020102020204" charset="0"/>
                <a:cs typeface="Arial Black" panose="020B0A04020102020204" charset="0"/>
              </a:rPr>
              <a:t> Dash</a:t>
            </a:r>
            <a:endParaRPr lang="en-US" sz="7200" dirty="0">
              <a:solidFill>
                <a:schemeClr val="accent3">
                  <a:lumMod val="25000"/>
                </a:schemeClr>
              </a:solidFill>
              <a:latin typeface="Arial Black" panose="020B0A04020102020204" charset="0"/>
              <a:cs typeface="Arial Black" panose="020B0A04020102020204" charset="0"/>
            </a:endParaRPr>
          </a:p>
          <a:p>
            <a:pPr>
              <a:lnSpc>
                <a:spcPct val="120000"/>
              </a:lnSpc>
              <a:spcBef>
                <a:spcPts val="1400"/>
              </a:spcBef>
            </a:pPr>
            <a:r>
              <a:rPr lang="en-US" sz="7200" dirty="0">
                <a:solidFill>
                  <a:schemeClr val="accent3">
                    <a:lumMod val="25000"/>
                  </a:schemeClr>
                </a:solidFill>
                <a:latin typeface="Arial Black" panose="020B0A04020102020204" charset="0"/>
                <a:cs typeface="Arial Black" panose="020B0A04020102020204" charset="0"/>
              </a:rPr>
              <a:t>Perform predictive analysis using classification model   </a:t>
            </a:r>
            <a:endParaRPr lang="en-US" sz="7200" dirty="0">
              <a:solidFill>
                <a:schemeClr val="accent3">
                  <a:lumMod val="25000"/>
                </a:schemeClr>
              </a:solidFill>
              <a:latin typeface="Arial Black" panose="020B0A04020102020204" charset="0"/>
              <a:cs typeface="Arial Black" panose="020B0A04020102020204" charset="0"/>
            </a:endParaRPr>
          </a:p>
          <a:p>
            <a:pPr marL="0" indent="0" algn="ctr">
              <a:lnSpc>
                <a:spcPct val="120000"/>
              </a:lnSpc>
              <a:spcBef>
                <a:spcPts val="1400"/>
              </a:spcBef>
              <a:buNone/>
            </a:pPr>
            <a:r>
              <a:rPr lang="en-US" sz="7600" b="1" dirty="0">
                <a:solidFill>
                  <a:schemeClr val="bg2">
                    <a:lumMod val="50000"/>
                  </a:schemeClr>
                </a:solidFill>
                <a:latin typeface="+mn-ea"/>
                <a:cs typeface="+mn-ea"/>
              </a:rPr>
              <a:t>           -&gt; Building, tuning and evaluation of classification models to ensure the best                          results</a:t>
            </a:r>
            <a:endParaRPr lang="en-US" sz="7600" b="1"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Black" panose="020B0A04020102020204" charset="0"/>
                <a:cs typeface="Arial Black" panose="020B0A04020102020204" charset="0"/>
              </a:rPr>
              <a:t>Methodology</a:t>
            </a:r>
            <a:endParaRPr lang="en-US" dirty="0">
              <a:solidFill>
                <a:srgbClr val="0B49CB"/>
              </a:solidFill>
              <a:latin typeface="Arial Black" panose="020B0A04020102020204" charset="0"/>
              <a:cs typeface="Arial Black" panose="020B0A040201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33486" y="1539875"/>
            <a:ext cx="10515600" cy="4351338"/>
          </a:xfrm>
          <a:prstGeom prst="rect">
            <a:avLst/>
          </a:prstGeom>
        </p:spPr>
        <p:txBody>
          <a:bodyPr/>
          <a:lstStyle/>
          <a:p>
            <a:pPr marL="0" indent="0">
              <a:lnSpc>
                <a:spcPct val="100000"/>
              </a:lnSpc>
              <a:spcBef>
                <a:spcPts val="1400"/>
              </a:spcBef>
              <a:buNone/>
            </a:pPr>
            <a:r>
              <a:rPr lang="en-US" sz="2000">
                <a:solidFill>
                  <a:schemeClr val="accent3">
                    <a:lumMod val="25000"/>
                  </a:schemeClr>
                </a:solidFill>
                <a:latin typeface="Arial Black" panose="020B0A04020102020204" charset="0"/>
                <a:cs typeface="Arial Black" panose="020B0A04020102020204" charset="0"/>
              </a:rPr>
              <a:t>To achived the Data Collection process we have to follow two process involved a combination of API requrests from SPACEX REST API and WEB SCRAPING data in SpaceX.</a:t>
            </a:r>
            <a:endParaRPr lang="en-US" sz="20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a:p>
          <a:p>
            <a:pPr marL="0" indent="0">
              <a:lnSpc>
                <a:spcPct val="100000"/>
              </a:lnSpc>
              <a:spcBef>
                <a:spcPts val="1400"/>
              </a:spcBef>
              <a:buNone/>
            </a:pPr>
            <a:r>
              <a:rPr lang="en-US" sz="2400">
                <a:latin typeface="Arial Black" panose="020B0A04020102020204" charset="0"/>
                <a:cs typeface="Arial Black" panose="020B0A04020102020204" charset="0"/>
              </a:rPr>
              <a:t>Data Columns are obtained by using SpaceX Rest API :</a:t>
            </a:r>
            <a:endParaRPr lang="en-US" sz="2400"/>
          </a:p>
          <a:p>
            <a:pPr marL="0" indent="0" algn="ctr">
              <a:lnSpc>
                <a:spcPct val="100000"/>
              </a:lnSpc>
              <a:spcBef>
                <a:spcPts val="1400"/>
              </a:spcBef>
              <a:buNone/>
            </a:pPr>
            <a:r>
              <a:rPr lang="en-US" sz="2400"/>
              <a:t>FlightNumber, Date, BoosterVersion, PayloadMass, Orbit, LaunchSite, Outcomes, Flights, GridFins, Reused, Legs, LandingPad, Block, ReusedCount, Serial, Longitude, Lattitude</a:t>
            </a:r>
            <a:endParaRPr lang="en-US" sz="2400"/>
          </a:p>
          <a:p>
            <a:pPr marL="0" indent="0">
              <a:lnSpc>
                <a:spcPct val="100000"/>
              </a:lnSpc>
              <a:spcBef>
                <a:spcPts val="1400"/>
              </a:spcBef>
              <a:buNone/>
            </a:pPr>
            <a:r>
              <a:rPr lang="en-US" sz="2400">
                <a:latin typeface="Arial Black" panose="020B0A04020102020204" charset="0"/>
                <a:cs typeface="Arial Black" panose="020B0A04020102020204" charset="0"/>
              </a:rPr>
              <a:t>Data Columns are obtained by using Wikipedia Web Scraping :</a:t>
            </a:r>
            <a:endParaRPr lang="en-US" sz="2400"/>
          </a:p>
          <a:p>
            <a:pPr marL="0" indent="0" algn="ctr">
              <a:lnSpc>
                <a:spcPct val="100000"/>
              </a:lnSpc>
              <a:spcBef>
                <a:spcPts val="1400"/>
              </a:spcBef>
              <a:buNone/>
            </a:pPr>
            <a:r>
              <a:rPr lang="en-US" sz="2400"/>
              <a:t>   Flight NO, Launch site, Payload, PayloadMass, Orbit, Customer, Launch Outcome, Version Booster, Booster landing, Date, Time.</a:t>
            </a:r>
            <a:endParaRPr lang="en-US"/>
          </a:p>
          <a:p>
            <a:pPr marL="0" indent="0">
              <a:lnSpc>
                <a:spcPct val="100000"/>
              </a:lnSpc>
              <a:spcBef>
                <a:spcPts val="1400"/>
              </a:spcBef>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charset="0"/>
                <a:cs typeface="Arial Black" panose="020B0A04020102020204" charset="0"/>
              </a:rPr>
              <a:t>Data Collection</a:t>
            </a:r>
            <a:endParaRPr lang="en-US" sz="360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charset="0"/>
              <a:cs typeface="Arial Black" panose="020B0A040201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78000"/>
          </a:blip>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a:effectLst>
            <a:glow rad="228600">
              <a:srgbClr val="7030A0">
                <a:alpha val="40000"/>
              </a:srgbClr>
            </a:glow>
          </a:effectLst>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ln w="15875"/>
                <a:gradFill>
                  <a:gsLst>
                    <a:gs pos="0">
                      <a:schemeClr val="accent1">
                        <a:hueMod val="80000"/>
                      </a:schemeClr>
                    </a:gs>
                    <a:gs pos="100000">
                      <a:schemeClr val="accent1">
                        <a:alpha val="100000"/>
                      </a:schemeClr>
                    </a:gs>
                  </a:gsLst>
                  <a:lin ang="2700000" scaled="0"/>
                </a:gradFill>
                <a:effectLst/>
                <a:latin typeface="Arial Black" panose="020B0A04020102020204" charset="0"/>
                <a:cs typeface="Arial Black" panose="020B0A04020102020204" charset="0"/>
              </a:rPr>
              <a:t>Data Collection – </a:t>
            </a:r>
            <a:r>
              <a:rPr lang="en-US" sz="3600" dirty="0">
                <a:ln w="15875"/>
                <a:gradFill>
                  <a:gsLst>
                    <a:gs pos="0">
                      <a:schemeClr val="accent1">
                        <a:hueMod val="80000"/>
                      </a:schemeClr>
                    </a:gs>
                    <a:gs pos="100000">
                      <a:schemeClr val="accent1">
                        <a:alpha val="100000"/>
                      </a:schemeClr>
                    </a:gs>
                  </a:gsLst>
                  <a:lin ang="2700000" scaled="0"/>
                </a:gradFill>
                <a:effectLst>
                  <a:outerShdw blurRad="50800" dist="50800" dir="5400000" algn="ctr" rotWithShape="0">
                    <a:srgbClr val="7030A0">
                      <a:alpha val="100000"/>
                    </a:srgbClr>
                  </a:outerShdw>
                </a:effectLst>
                <a:latin typeface="Arial Black" panose="020B0A04020102020204" charset="0"/>
                <a:cs typeface="Arial Black" panose="020B0A04020102020204" charset="0"/>
              </a:rPr>
              <a:t>SpaceX API</a:t>
            </a:r>
            <a:endParaRPr lang="en-US" sz="3600" dirty="0">
              <a:ln w="15875"/>
              <a:gradFill>
                <a:gsLst>
                  <a:gs pos="0">
                    <a:schemeClr val="accent1">
                      <a:hueMod val="80000"/>
                    </a:schemeClr>
                  </a:gs>
                  <a:gs pos="100000">
                    <a:schemeClr val="accent1">
                      <a:alpha val="100000"/>
                    </a:schemeClr>
                  </a:gs>
                </a:gsLst>
                <a:lin ang="2700000" scaled="0"/>
              </a:gradFill>
              <a:effectLst>
                <a:outerShdw blurRad="50800" dist="50800" dir="5400000" algn="ctr" rotWithShape="0">
                  <a:srgbClr val="7030A0">
                    <a:alpha val="100000"/>
                  </a:srgbClr>
                </a:outerShdw>
              </a:effectLst>
              <a:latin typeface="Arial Black" panose="020B0A04020102020204" charset="0"/>
              <a:cs typeface="Arial Black" panose="020B0A04020102020204" charset="0"/>
            </a:endParaRPr>
          </a:p>
        </p:txBody>
      </p:sp>
      <p:graphicFrame>
        <p:nvGraphicFramePr>
          <p:cNvPr id="14" name="Diagram 13"/>
          <p:cNvGraphicFramePr/>
          <p:nvPr/>
        </p:nvGraphicFramePr>
        <p:xfrm>
          <a:off x="584835" y="676275"/>
          <a:ext cx="10384155" cy="3034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p:cNvGraphicFramePr/>
          <p:nvPr/>
        </p:nvGraphicFramePr>
        <p:xfrm>
          <a:off x="584835" y="3561715"/>
          <a:ext cx="11340465" cy="26015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Down Arrow 18"/>
          <p:cNvSpPr/>
          <p:nvPr/>
        </p:nvSpPr>
        <p:spPr>
          <a:xfrm>
            <a:off x="10272395" y="3257550"/>
            <a:ext cx="485775" cy="598805"/>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Text Box 19"/>
          <p:cNvSpPr txBox="1"/>
          <p:nvPr/>
        </p:nvSpPr>
        <p:spPr>
          <a:xfrm>
            <a:off x="1197610" y="6014085"/>
            <a:ext cx="10994390" cy="936625"/>
          </a:xfrm>
          <a:prstGeom prst="rect">
            <a:avLst/>
          </a:prstGeom>
          <a:noFill/>
        </p:spPr>
        <p:txBody>
          <a:bodyPr wrap="square" rtlCol="0">
            <a:noAutofit/>
          </a:bodyPr>
          <a:p>
            <a:r>
              <a:rPr lang="en-US">
                <a:solidFill>
                  <a:schemeClr val="tx1"/>
                </a:solidFill>
              </a:rPr>
              <a:t>GIT HUB LINK : https://github.com/khajabadshah/Applied-data-science-capstone/blob/2280be43e87358179499e5307441f98e6cd75ecd/Data%20Collection%20API.ipynb</a:t>
            </a:r>
            <a:endParaRPr lang="en-US">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78000"/>
          </a:blip>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rot="10800000" flipV="1">
            <a:off x="782320" y="6024880"/>
            <a:ext cx="11078845" cy="748665"/>
          </a:xfrm>
          <a:prstGeom prst="rect">
            <a:avLst/>
          </a:prstGeom>
        </p:spPr>
        <p:txBody>
          <a:bodyPr lIns="91440" tIns="45720" rIns="91440" bIns="45720" anchor="t">
            <a:noAutofit/>
          </a:bodyPr>
          <a:lstStyle/>
          <a:p>
            <a:pPr marL="0" indent="0">
              <a:lnSpc>
                <a:spcPct val="100000"/>
              </a:lnSpc>
              <a:spcBef>
                <a:spcPts val="1400"/>
              </a:spcBef>
              <a:buNone/>
            </a:pPr>
            <a:r>
              <a:rPr lang="en-US" sz="2200">
                <a:solidFill>
                  <a:schemeClr val="tx1"/>
                </a:solidFill>
                <a:latin typeface="+mn-ea"/>
                <a:cs typeface="+mn-ea"/>
              </a:rPr>
              <a:t>GIT HUB LINK : https://github.com/khajabadshah/Applied-data-science-capstone/blob/main/aData%20Collection%20With%20Webscraping.ipynb</a:t>
            </a:r>
            <a:endParaRPr lang="en-US" sz="2200">
              <a:solidFill>
                <a:schemeClr val="tx1"/>
              </a:solidFill>
              <a:latin typeface="+mn-ea"/>
              <a:cs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ln w="15875"/>
                <a:gradFill>
                  <a:gsLst>
                    <a:gs pos="0">
                      <a:schemeClr val="accent1">
                        <a:hueMod val="80000"/>
                      </a:schemeClr>
                    </a:gs>
                    <a:gs pos="100000">
                      <a:schemeClr val="accent1">
                        <a:alpha val="100000"/>
                      </a:schemeClr>
                    </a:gs>
                  </a:gsLst>
                  <a:lin ang="2700000" scaled="0"/>
                </a:gradFill>
                <a:effectLst/>
                <a:latin typeface="Arial Black" panose="020B0A04020102020204" charset="0"/>
                <a:cs typeface="Arial Black" panose="020B0A04020102020204" charset="0"/>
              </a:rPr>
              <a:t>Data Collection - Scraping</a:t>
            </a:r>
            <a:endParaRPr lang="en-US" sz="3600" dirty="0">
              <a:ln w="15875"/>
              <a:gradFill>
                <a:gsLst>
                  <a:gs pos="0">
                    <a:schemeClr val="accent1">
                      <a:hueMod val="80000"/>
                    </a:schemeClr>
                  </a:gs>
                  <a:gs pos="100000">
                    <a:schemeClr val="accent1">
                      <a:alpha val="100000"/>
                    </a:schemeClr>
                  </a:gs>
                </a:gsLst>
                <a:lin ang="2700000" scaled="0"/>
              </a:gradFill>
              <a:effectLst/>
              <a:latin typeface="Arial Black" panose="020B0A04020102020204" charset="0"/>
              <a:cs typeface="Arial Black" panose="020B0A04020102020204" charset="0"/>
            </a:endParaRPr>
          </a:p>
        </p:txBody>
      </p:sp>
      <p:graphicFrame>
        <p:nvGraphicFramePr>
          <p:cNvPr id="5" name="Diagram 4"/>
          <p:cNvGraphicFramePr/>
          <p:nvPr/>
        </p:nvGraphicFramePr>
        <p:xfrm>
          <a:off x="181610" y="1087755"/>
          <a:ext cx="10835640" cy="2927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nvGraphicFramePr>
        <p:xfrm>
          <a:off x="195580" y="4406265"/>
          <a:ext cx="11271250" cy="12280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Down Arrow 8"/>
          <p:cNvSpPr/>
          <p:nvPr/>
        </p:nvSpPr>
        <p:spPr>
          <a:xfrm>
            <a:off x="10013950" y="3672840"/>
            <a:ext cx="485775" cy="517525"/>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160337"/>
</p:tagLst>
</file>

<file path=ppt/tags/tag2.xml><?xml version="1.0" encoding="utf-8"?>
<p:tagLst xmlns:p="http://schemas.openxmlformats.org/presentationml/2006/main">
  <p:tag name="KSO_WM_TAG_VERSION" val="1.0"/>
  <p:tag name="KSO_WM_TEMPLATE_CATEGORY" val="custom"/>
  <p:tag name="KSO_WM_TEMPLATE_INDEX" val="160337"/>
</p:tagLst>
</file>

<file path=ppt/tags/tag3.xml><?xml version="1.0" encoding="utf-8"?>
<p:tagLst xmlns:p="http://schemas.openxmlformats.org/presentationml/2006/main">
  <p:tag name="KSO_WM_TEMPLATE_CATEGORY" val="custom"/>
  <p:tag name="KSO_WM_TEMPLATE_INDEX" val="160337"/>
  <p:tag name="KSO_WM_TAG_VERSION" val="1.0"/>
  <p:tag name="KSO_WM_SLIDE_ID" val="custom160337_27"/>
  <p:tag name="KSO_WM_SLIDE_INDEX" val="27"/>
  <p:tag name="KSO_WM_SLIDE_ITEM_CNT" val="1"/>
  <p:tag name="KSO_WM_SLIDE_LAYOUT" val="a_f"/>
  <p:tag name="KSO_WM_SLIDE_LAYOUT_CNT" val="1_1"/>
  <p:tag name="KSO_WM_SLIDE_TYPE" val="text"/>
  <p:tag name="KSO_WM_BEAUTIFY_FLAG" val="#wm#"/>
  <p:tag name="KSO_WM_SLIDE_POSITION" val="134*129"/>
  <p:tag name="KSO_WM_SLIDE_SIZE" val="692*298"/>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自定义 132">
      <a:dk1>
        <a:srgbClr val="3D3F41"/>
      </a:dk1>
      <a:lt1>
        <a:srgbClr val="FFFFFF"/>
      </a:lt1>
      <a:dk2>
        <a:srgbClr val="3D3F41"/>
      </a:dk2>
      <a:lt2>
        <a:srgbClr val="EAF5FC"/>
      </a:lt2>
      <a:accent1>
        <a:srgbClr val="04AEDA"/>
      </a:accent1>
      <a:accent2>
        <a:srgbClr val="628EE3"/>
      </a:accent2>
      <a:accent3>
        <a:srgbClr val="2BC3B5"/>
      </a:accent3>
      <a:accent4>
        <a:srgbClr val="92D050"/>
      </a:accent4>
      <a:accent5>
        <a:srgbClr val="CEB9A3"/>
      </a:accent5>
      <a:accent6>
        <a:srgbClr val="FFC000"/>
      </a:accent6>
      <a:hlink>
        <a:srgbClr val="00B0F0"/>
      </a:hlink>
      <a:folHlink>
        <a:srgbClr val="AFB2B4"/>
      </a:folHlink>
    </a:clrScheme>
    <a:fontScheme name="自定义 21">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p : p r o p e r t i e s > 
</file>

<file path=customXml/itemProps4.xml><?xml version="1.0" encoding="utf-8"?>
<ds:datastoreItem xmlns:ds="http://schemas.openxmlformats.org/officeDocument/2006/customXml" ds:itemID="{7EFDA260-DDA0-422C-B7AE-778F653FBB36}">
  <ds:schemaRefs/>
</ds:datastoreItem>
</file>

<file path=customXml/itemProps5.xml><?xml version="1.0" encoding="utf-8"?>
<ds:datastoreItem xmlns:ds="http://schemas.openxmlformats.org/officeDocument/2006/customXml" ds:itemID="{FD840426-F08D-42AC-9846-A20E4AB85A26}">
  <ds:schemaRefs/>
</ds:datastoreItem>
</file>

<file path=customXml/itemProps6.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12710</Words>
  <Application>WPS Presentation</Application>
  <PresentationFormat>Widescreen</PresentationFormat>
  <Paragraphs>442</Paragraphs>
  <Slides>47</Slides>
  <Notes>4</Notes>
  <HiddenSlides>0</HiddenSlides>
  <MMClips>0</MMClips>
  <ScaleCrop>false</ScaleCrop>
  <HeadingPairs>
    <vt:vector size="6" baseType="variant">
      <vt:variant>
        <vt:lpstr>已用的字体</vt:lpstr>
      </vt:variant>
      <vt:variant>
        <vt:i4>21</vt:i4>
      </vt:variant>
      <vt:variant>
        <vt:lpstr>主题</vt:lpstr>
      </vt:variant>
      <vt:variant>
        <vt:i4>8</vt:i4>
      </vt:variant>
      <vt:variant>
        <vt:lpstr>幻灯片标题</vt:lpstr>
      </vt:variant>
      <vt:variant>
        <vt:i4>47</vt:i4>
      </vt:variant>
    </vt:vector>
  </HeadingPairs>
  <TitlesOfParts>
    <vt:vector size="76" baseType="lpstr">
      <vt:lpstr>Arial</vt:lpstr>
      <vt:lpstr>SimSun</vt:lpstr>
      <vt:lpstr>Wingdings</vt:lpstr>
      <vt:lpstr>Abadi</vt:lpstr>
      <vt:lpstr>Segoe Print</vt:lpstr>
      <vt:lpstr>IBM Plex Mono SemiBold</vt:lpstr>
      <vt:lpstr>Yu Gothic UI Semibold</vt:lpstr>
      <vt:lpstr>黑体</vt:lpstr>
      <vt:lpstr>Arial Black</vt:lpstr>
      <vt:lpstr>Microsoft YaHei</vt:lpstr>
      <vt:lpstr>Calibri</vt:lpstr>
      <vt:lpstr>幼圆</vt:lpstr>
      <vt:lpstr>SF Pro</vt:lpstr>
      <vt:lpstr>Arial</vt:lpstr>
      <vt:lpstr>IBM Plex Mono Text</vt:lpstr>
      <vt:lpstr>Yu Gothic UI</vt:lpstr>
      <vt:lpstr>Wingdings</vt:lpstr>
      <vt:lpstr>Abadi</vt:lpstr>
      <vt:lpstr>Arial Unicode MS</vt:lpstr>
      <vt:lpstr>Calibri Light</vt:lpstr>
      <vt:lpstr>等线</vt:lpstr>
      <vt:lpstr>Custom Design</vt:lpstr>
      <vt:lpstr>Gear Drives</vt:lpstr>
      <vt:lpstr>Office Theme</vt:lpstr>
      <vt:lpstr>1_Gear Drives</vt:lpstr>
      <vt:lpstr>2_Gear Drives</vt:lpstr>
      <vt:lpstr>3_Gear Drives</vt:lpstr>
      <vt:lpstr>4_Gear Drives</vt:lpstr>
      <vt:lpstr>5_Gear Drives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MOHD KHAJA MOINUDDIN</cp:lastModifiedBy>
  <cp:revision>212</cp:revision>
  <dcterms:created xsi:type="dcterms:W3CDTF">2021-04-29T18:58:00Z</dcterms:created>
  <dcterms:modified xsi:type="dcterms:W3CDTF">2024-01-01T13:47:26Z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13E0BBD06EAC4AFC8798312D6C9C1C0E_13</vt:lpwstr>
  </property>
  <property fmtid="{D5CDD505-2E9C-101B-9397-08002B2CF9AE}" pid="4" name="KSOProductBuildVer">
    <vt:lpwstr>1033-12.2.0.13359</vt:lpwstr>
  </property>
</Properties>
</file>